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4" r:id="rId6"/>
  </p:sldMasterIdLst>
  <p:notesMasterIdLst>
    <p:notesMasterId r:id="rId33"/>
  </p:notesMasterIdLst>
  <p:sldIdLst>
    <p:sldId id="1485" r:id="rId7"/>
    <p:sldId id="1492" r:id="rId8"/>
    <p:sldId id="1507" r:id="rId9"/>
    <p:sldId id="1520" r:id="rId10"/>
    <p:sldId id="1527" r:id="rId11"/>
    <p:sldId id="1530" r:id="rId12"/>
    <p:sldId id="1490" r:id="rId13"/>
    <p:sldId id="1533" r:id="rId14"/>
    <p:sldId id="1289" r:id="rId15"/>
    <p:sldId id="1538" r:id="rId16"/>
    <p:sldId id="1529" r:id="rId17"/>
    <p:sldId id="1540" r:id="rId18"/>
    <p:sldId id="1542" r:id="rId19"/>
    <p:sldId id="1543" r:id="rId20"/>
    <p:sldId id="1544" r:id="rId21"/>
    <p:sldId id="1546" r:id="rId22"/>
    <p:sldId id="1535" r:id="rId23"/>
    <p:sldId id="1539" r:id="rId24"/>
    <p:sldId id="1528" r:id="rId25"/>
    <p:sldId id="1531" r:id="rId26"/>
    <p:sldId id="1532" r:id="rId27"/>
    <p:sldId id="1541" r:id="rId28"/>
    <p:sldId id="1342" r:id="rId29"/>
    <p:sldId id="1536" r:id="rId30"/>
    <p:sldId id="1534" r:id="rId31"/>
    <p:sldId id="154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uise Dobbie" initials="LD" lastIdx="1" clrIdx="0">
    <p:extLst>
      <p:ext uri="{19B8F6BF-5375-455C-9EA6-DF929625EA0E}">
        <p15:presenceInfo xmlns:p15="http://schemas.microsoft.com/office/powerpoint/2012/main" userId="S::Louise.Dobbie@sportscotland.org.uk::fd60e50f-95d0-418f-bf19-ec640237b2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478"/>
    <a:srgbClr val="DADAEB"/>
    <a:srgbClr val="FF66CC"/>
    <a:srgbClr val="FF99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DBDC71-7B8A-4D6D-83F8-7153D148524F}" v="375" dt="2023-05-29T09:42:40.611"/>
    <p1510:client id="{9C46A675-4D30-4C77-AFF7-3630297BF228}" v="20" dt="2023-05-29T09:02:39.3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388" autoAdjust="0"/>
  </p:normalViewPr>
  <p:slideViewPr>
    <p:cSldViewPr snapToGrid="0">
      <p:cViewPr varScale="1">
        <p:scale>
          <a:sx n="50" d="100"/>
          <a:sy n="50" d="100"/>
        </p:scale>
        <p:origin x="32" y="1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6/11/relationships/changesInfo" Target="changesInfos/changesInfo1.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ren McKay" userId="S::darren.mckay@sportscotland.org.uk::a8c80252-e05b-4dd0-8bf6-5e6a0885f705" providerId="AD" clId="Web-{9C46A675-4D30-4C77-AFF7-3630297BF228}"/>
    <pc:docChg chg="modSld">
      <pc:chgData name="Darren McKay" userId="S::darren.mckay@sportscotland.org.uk::a8c80252-e05b-4dd0-8bf6-5e6a0885f705" providerId="AD" clId="Web-{9C46A675-4D30-4C77-AFF7-3630297BF228}" dt="2023-05-29T09:02:39.338" v="19" actId="20577"/>
      <pc:docMkLst>
        <pc:docMk/>
      </pc:docMkLst>
      <pc:sldChg chg="modSp">
        <pc:chgData name="Darren McKay" userId="S::darren.mckay@sportscotland.org.uk::a8c80252-e05b-4dd0-8bf6-5e6a0885f705" providerId="AD" clId="Web-{9C46A675-4D30-4C77-AFF7-3630297BF228}" dt="2023-05-29T09:01:09.960" v="2" actId="20577"/>
        <pc:sldMkLst>
          <pc:docMk/>
          <pc:sldMk cId="876573696" sldId="1520"/>
        </pc:sldMkLst>
        <pc:spChg chg="mod">
          <ac:chgData name="Darren McKay" userId="S::darren.mckay@sportscotland.org.uk::a8c80252-e05b-4dd0-8bf6-5e6a0885f705" providerId="AD" clId="Web-{9C46A675-4D30-4C77-AFF7-3630297BF228}" dt="2023-05-29T09:01:09.960" v="2" actId="20577"/>
          <ac:spMkLst>
            <pc:docMk/>
            <pc:sldMk cId="876573696" sldId="1520"/>
            <ac:spMk id="2" creationId="{D1874748-5CF6-42BC-83EB-BBF6187B100D}"/>
          </ac:spMkLst>
        </pc:spChg>
      </pc:sldChg>
      <pc:sldChg chg="modSp">
        <pc:chgData name="Darren McKay" userId="S::darren.mckay@sportscotland.org.uk::a8c80252-e05b-4dd0-8bf6-5e6a0885f705" providerId="AD" clId="Web-{9C46A675-4D30-4C77-AFF7-3630297BF228}" dt="2023-05-29T09:02:39.338" v="19" actId="20577"/>
        <pc:sldMkLst>
          <pc:docMk/>
          <pc:sldMk cId="4083482224" sldId="1527"/>
        </pc:sldMkLst>
        <pc:spChg chg="mod">
          <ac:chgData name="Darren McKay" userId="S::darren.mckay@sportscotland.org.uk::a8c80252-e05b-4dd0-8bf6-5e6a0885f705" providerId="AD" clId="Web-{9C46A675-4D30-4C77-AFF7-3630297BF228}" dt="2023-05-29T09:02:39.338" v="19" actId="20577"/>
          <ac:spMkLst>
            <pc:docMk/>
            <pc:sldMk cId="4083482224" sldId="1527"/>
            <ac:spMk id="2" creationId="{D1874748-5CF6-42BC-83EB-BBF6187B100D}"/>
          </ac:spMkLst>
        </pc:spChg>
      </pc:sldChg>
    </pc:docChg>
  </pc:docChgLst>
  <pc:docChgLst>
    <pc:chgData name="Darren McKay" userId="S::darren.mckay@sportscotland.org.uk::a8c80252-e05b-4dd0-8bf6-5e6a0885f705" providerId="AD" clId="Web-{AC3DF167-D3B5-E8A6-695F-13BF39873095}"/>
    <pc:docChg chg="delSld">
      <pc:chgData name="Darren McKay" userId="S::darren.mckay@sportscotland.org.uk::a8c80252-e05b-4dd0-8bf6-5e6a0885f705" providerId="AD" clId="Web-{AC3DF167-D3B5-E8A6-695F-13BF39873095}" dt="2023-02-24T13:15:57.566" v="0"/>
      <pc:docMkLst>
        <pc:docMk/>
      </pc:docMkLst>
      <pc:sldChg chg="del">
        <pc:chgData name="Darren McKay" userId="S::darren.mckay@sportscotland.org.uk::a8c80252-e05b-4dd0-8bf6-5e6a0885f705" providerId="AD" clId="Web-{AC3DF167-D3B5-E8A6-695F-13BF39873095}" dt="2023-02-24T13:15:57.566" v="0"/>
        <pc:sldMkLst>
          <pc:docMk/>
          <pc:sldMk cId="1705608587" sldId="1515"/>
        </pc:sldMkLst>
      </pc:sldChg>
    </pc:docChg>
  </pc:docChgLst>
  <pc:docChgLst>
    <pc:chgData name="Darren McKay" userId="a8c80252-e05b-4dd0-8bf6-5e6a0885f705" providerId="ADAL" clId="{63DBDC71-7B8A-4D6D-83F8-7153D148524F}"/>
    <pc:docChg chg="undo custSel addSld delSld modSld sldOrd">
      <pc:chgData name="Darren McKay" userId="a8c80252-e05b-4dd0-8bf6-5e6a0885f705" providerId="ADAL" clId="{63DBDC71-7B8A-4D6D-83F8-7153D148524F}" dt="2023-05-29T09:42:40.611" v="3053" actId="962"/>
      <pc:docMkLst>
        <pc:docMk/>
      </pc:docMkLst>
      <pc:sldChg chg="modSp mod modNotesTx">
        <pc:chgData name="Darren McKay" userId="a8c80252-e05b-4dd0-8bf6-5e6a0885f705" providerId="ADAL" clId="{63DBDC71-7B8A-4D6D-83F8-7153D148524F}" dt="2023-05-29T09:39:57.824" v="2864" actId="14100"/>
        <pc:sldMkLst>
          <pc:docMk/>
          <pc:sldMk cId="75625807" sldId="1289"/>
        </pc:sldMkLst>
        <pc:spChg chg="mod">
          <ac:chgData name="Darren McKay" userId="a8c80252-e05b-4dd0-8bf6-5e6a0885f705" providerId="ADAL" clId="{63DBDC71-7B8A-4D6D-83F8-7153D148524F}" dt="2023-05-29T09:05:26.705" v="36" actId="255"/>
          <ac:spMkLst>
            <pc:docMk/>
            <pc:sldMk cId="75625807" sldId="1289"/>
            <ac:spMk id="2" creationId="{C5819236-5A7B-4EA4-B07A-6FD92895FC85}"/>
          </ac:spMkLst>
        </pc:spChg>
        <pc:spChg chg="mod">
          <ac:chgData name="Darren McKay" userId="a8c80252-e05b-4dd0-8bf6-5e6a0885f705" providerId="ADAL" clId="{63DBDC71-7B8A-4D6D-83F8-7153D148524F}" dt="2023-05-29T09:39:57.824" v="2864" actId="14100"/>
          <ac:spMkLst>
            <pc:docMk/>
            <pc:sldMk cId="75625807" sldId="1289"/>
            <ac:spMk id="5" creationId="{65136ED3-9919-5D4D-3DB8-40B328ECF991}"/>
          </ac:spMkLst>
        </pc:spChg>
      </pc:sldChg>
      <pc:sldChg chg="modSp del mod">
        <pc:chgData name="Darren McKay" userId="a8c80252-e05b-4dd0-8bf6-5e6a0885f705" providerId="ADAL" clId="{63DBDC71-7B8A-4D6D-83F8-7153D148524F}" dt="2023-05-29T09:11:47.451" v="433" actId="47"/>
        <pc:sldMkLst>
          <pc:docMk/>
          <pc:sldMk cId="1541114947" sldId="1320"/>
        </pc:sldMkLst>
        <pc:spChg chg="mod">
          <ac:chgData name="Darren McKay" userId="a8c80252-e05b-4dd0-8bf6-5e6a0885f705" providerId="ADAL" clId="{63DBDC71-7B8A-4D6D-83F8-7153D148524F}" dt="2023-05-29T09:06:52.101" v="58" actId="20577"/>
          <ac:spMkLst>
            <pc:docMk/>
            <pc:sldMk cId="1541114947" sldId="1320"/>
            <ac:spMk id="7" creationId="{F0BDDADA-56C1-0D08-0077-2EE2A3BD0402}"/>
          </ac:spMkLst>
        </pc:spChg>
        <pc:picChg chg="mod">
          <ac:chgData name="Darren McKay" userId="a8c80252-e05b-4dd0-8bf6-5e6a0885f705" providerId="ADAL" clId="{63DBDC71-7B8A-4D6D-83F8-7153D148524F}" dt="2023-05-29T09:06:57.669" v="59" actId="1076"/>
          <ac:picMkLst>
            <pc:docMk/>
            <pc:sldMk cId="1541114947" sldId="1320"/>
            <ac:picMk id="1026" creationId="{07A396E3-DF78-E958-2BC6-7453A3A1A095}"/>
          </ac:picMkLst>
        </pc:picChg>
      </pc:sldChg>
      <pc:sldChg chg="modSp del mod">
        <pc:chgData name="Darren McKay" userId="a8c80252-e05b-4dd0-8bf6-5e6a0885f705" providerId="ADAL" clId="{63DBDC71-7B8A-4D6D-83F8-7153D148524F}" dt="2023-05-29T09:15:59.335" v="528" actId="2696"/>
        <pc:sldMkLst>
          <pc:docMk/>
          <pc:sldMk cId="2379946285" sldId="1342"/>
        </pc:sldMkLst>
        <pc:graphicFrameChg chg="mod">
          <ac:chgData name="Darren McKay" userId="a8c80252-e05b-4dd0-8bf6-5e6a0885f705" providerId="ADAL" clId="{63DBDC71-7B8A-4D6D-83F8-7153D148524F}" dt="2023-05-29T09:12:36.219" v="449" actId="1076"/>
          <ac:graphicFrameMkLst>
            <pc:docMk/>
            <pc:sldMk cId="2379946285" sldId="1342"/>
            <ac:graphicFrameMk id="3" creationId="{F1DE1F19-300A-C6FA-6D77-F706BBC06753}"/>
          </ac:graphicFrameMkLst>
        </pc:graphicFrameChg>
      </pc:sldChg>
      <pc:sldChg chg="add">
        <pc:chgData name="Darren McKay" userId="a8c80252-e05b-4dd0-8bf6-5e6a0885f705" providerId="ADAL" clId="{63DBDC71-7B8A-4D6D-83F8-7153D148524F}" dt="2023-05-29T09:16:29.487" v="589"/>
        <pc:sldMkLst>
          <pc:docMk/>
          <pc:sldMk cId="3622626916" sldId="1342"/>
        </pc:sldMkLst>
      </pc:sldChg>
      <pc:sldChg chg="modSp mod">
        <pc:chgData name="Darren McKay" userId="a8c80252-e05b-4dd0-8bf6-5e6a0885f705" providerId="ADAL" clId="{63DBDC71-7B8A-4D6D-83F8-7153D148524F}" dt="2023-05-29T09:42:40.611" v="3053" actId="962"/>
        <pc:sldMkLst>
          <pc:docMk/>
          <pc:sldMk cId="2389375858" sldId="1485"/>
        </pc:sldMkLst>
        <pc:spChg chg="mod">
          <ac:chgData name="Darren McKay" userId="a8c80252-e05b-4dd0-8bf6-5e6a0885f705" providerId="ADAL" clId="{63DBDC71-7B8A-4D6D-83F8-7153D148524F}" dt="2023-05-29T09:42:25.879" v="3013"/>
          <ac:spMkLst>
            <pc:docMk/>
            <pc:sldMk cId="2389375858" sldId="1485"/>
            <ac:spMk id="7" creationId="{1FA1EABA-B3DA-4D0C-8251-BFADA8603142}"/>
          </ac:spMkLst>
        </pc:spChg>
        <pc:spChg chg="mod">
          <ac:chgData name="Darren McKay" userId="a8c80252-e05b-4dd0-8bf6-5e6a0885f705" providerId="ADAL" clId="{63DBDC71-7B8A-4D6D-83F8-7153D148524F}" dt="2023-05-29T09:42:40.611" v="3053" actId="962"/>
          <ac:spMkLst>
            <pc:docMk/>
            <pc:sldMk cId="2389375858" sldId="1485"/>
            <ac:spMk id="9" creationId="{00000000-0000-0000-0000-000000000000}"/>
          </ac:spMkLst>
        </pc:spChg>
        <pc:spChg chg="mod">
          <ac:chgData name="Darren McKay" userId="a8c80252-e05b-4dd0-8bf6-5e6a0885f705" providerId="ADAL" clId="{63DBDC71-7B8A-4D6D-83F8-7153D148524F}" dt="2023-05-29T09:42:23.793" v="3009"/>
          <ac:spMkLst>
            <pc:docMk/>
            <pc:sldMk cId="2389375858" sldId="1485"/>
            <ac:spMk id="12" creationId="{00000000-0000-0000-0000-000000000000}"/>
          </ac:spMkLst>
        </pc:spChg>
        <pc:picChg chg="mod">
          <ac:chgData name="Darren McKay" userId="a8c80252-e05b-4dd0-8bf6-5e6a0885f705" providerId="ADAL" clId="{63DBDC71-7B8A-4D6D-83F8-7153D148524F}" dt="2023-05-29T09:42:19.776" v="3005"/>
          <ac:picMkLst>
            <pc:docMk/>
            <pc:sldMk cId="2389375858" sldId="1485"/>
            <ac:picMk id="2" creationId="{00000000-0000-0000-0000-000000000000}"/>
          </ac:picMkLst>
        </pc:picChg>
        <pc:picChg chg="mod">
          <ac:chgData name="Darren McKay" userId="a8c80252-e05b-4dd0-8bf6-5e6a0885f705" providerId="ADAL" clId="{63DBDC71-7B8A-4D6D-83F8-7153D148524F}" dt="2023-05-29T09:42:13.163" v="2995" actId="962"/>
          <ac:picMkLst>
            <pc:docMk/>
            <pc:sldMk cId="2389375858" sldId="1485"/>
            <ac:picMk id="10" creationId="{00000000-0000-0000-0000-000000000000}"/>
          </ac:picMkLst>
        </pc:picChg>
        <pc:picChg chg="mod">
          <ac:chgData name="Darren McKay" userId="a8c80252-e05b-4dd0-8bf6-5e6a0885f705" providerId="ADAL" clId="{63DBDC71-7B8A-4D6D-83F8-7153D148524F}" dt="2023-05-29T09:42:14.795" v="2997" actId="962"/>
          <ac:picMkLst>
            <pc:docMk/>
            <pc:sldMk cId="2389375858" sldId="1485"/>
            <ac:picMk id="11" creationId="{00000000-0000-0000-0000-000000000000}"/>
          </ac:picMkLst>
        </pc:picChg>
      </pc:sldChg>
      <pc:sldChg chg="modSp mod">
        <pc:chgData name="Darren McKay" userId="a8c80252-e05b-4dd0-8bf6-5e6a0885f705" providerId="ADAL" clId="{63DBDC71-7B8A-4D6D-83F8-7153D148524F}" dt="2023-05-29T09:39:03.899" v="2839" actId="33553"/>
        <pc:sldMkLst>
          <pc:docMk/>
          <pc:sldMk cId="2977258098" sldId="1490"/>
        </pc:sldMkLst>
        <pc:spChg chg="mod">
          <ac:chgData name="Darren McKay" userId="a8c80252-e05b-4dd0-8bf6-5e6a0885f705" providerId="ADAL" clId="{63DBDC71-7B8A-4D6D-83F8-7153D148524F}" dt="2023-05-29T09:04:39.921" v="33" actId="1076"/>
          <ac:spMkLst>
            <pc:docMk/>
            <pc:sldMk cId="2977258098" sldId="1490"/>
            <ac:spMk id="3" creationId="{D9B6181F-A7D0-45FA-DA19-74D5B829E116}"/>
          </ac:spMkLst>
        </pc:spChg>
        <pc:spChg chg="mod">
          <ac:chgData name="Darren McKay" userId="a8c80252-e05b-4dd0-8bf6-5e6a0885f705" providerId="ADAL" clId="{63DBDC71-7B8A-4D6D-83F8-7153D148524F}" dt="2023-05-29T09:39:03.899" v="2839" actId="33553"/>
          <ac:spMkLst>
            <pc:docMk/>
            <pc:sldMk cId="2977258098" sldId="1490"/>
            <ac:spMk id="7" creationId="{91671164-FD33-4D12-B4C6-5E17B8CA2CEA}"/>
          </ac:spMkLst>
        </pc:spChg>
        <pc:picChg chg="mod">
          <ac:chgData name="Darren McKay" userId="a8c80252-e05b-4dd0-8bf6-5e6a0885f705" providerId="ADAL" clId="{63DBDC71-7B8A-4D6D-83F8-7153D148524F}" dt="2023-05-29T09:38:49.975" v="2838" actId="962"/>
          <ac:picMkLst>
            <pc:docMk/>
            <pc:sldMk cId="2977258098" sldId="1490"/>
            <ac:picMk id="4" creationId="{97EBF326-21A4-4F54-A6FB-2356949CC38B}"/>
          </ac:picMkLst>
        </pc:picChg>
      </pc:sldChg>
      <pc:sldChg chg="modNotesTx">
        <pc:chgData name="Darren McKay" userId="a8c80252-e05b-4dd0-8bf6-5e6a0885f705" providerId="ADAL" clId="{63DBDC71-7B8A-4D6D-83F8-7153D148524F}" dt="2023-05-29T09:02:48.604" v="0" actId="313"/>
        <pc:sldMkLst>
          <pc:docMk/>
          <pc:sldMk cId="2855406796" sldId="1492"/>
        </pc:sldMkLst>
      </pc:sldChg>
      <pc:sldChg chg="modSp mod">
        <pc:chgData name="Darren McKay" userId="a8c80252-e05b-4dd0-8bf6-5e6a0885f705" providerId="ADAL" clId="{63DBDC71-7B8A-4D6D-83F8-7153D148524F}" dt="2023-05-29T09:03:51.881" v="8" actId="255"/>
        <pc:sldMkLst>
          <pc:docMk/>
          <pc:sldMk cId="4033517778" sldId="1507"/>
        </pc:sldMkLst>
        <pc:spChg chg="mod">
          <ac:chgData name="Darren McKay" userId="a8c80252-e05b-4dd0-8bf6-5e6a0885f705" providerId="ADAL" clId="{63DBDC71-7B8A-4D6D-83F8-7153D148524F}" dt="2023-05-29T09:03:51.881" v="8" actId="255"/>
          <ac:spMkLst>
            <pc:docMk/>
            <pc:sldMk cId="4033517778" sldId="1507"/>
            <ac:spMk id="2" creationId="{D1874748-5CF6-42BC-83EB-BBF6187B100D}"/>
          </ac:spMkLst>
        </pc:spChg>
      </pc:sldChg>
      <pc:sldChg chg="modSp mod ord">
        <pc:chgData name="Darren McKay" userId="a8c80252-e05b-4dd0-8bf6-5e6a0885f705" providerId="ADAL" clId="{63DBDC71-7B8A-4D6D-83F8-7153D148524F}" dt="2023-05-29T09:04:22.719" v="24"/>
        <pc:sldMkLst>
          <pc:docMk/>
          <pc:sldMk cId="4083482224" sldId="1527"/>
        </pc:sldMkLst>
        <pc:spChg chg="mod">
          <ac:chgData name="Darren McKay" userId="a8c80252-e05b-4dd0-8bf6-5e6a0885f705" providerId="ADAL" clId="{63DBDC71-7B8A-4D6D-83F8-7153D148524F}" dt="2023-05-29T09:04:04.601" v="9" actId="20577"/>
          <ac:spMkLst>
            <pc:docMk/>
            <pc:sldMk cId="4083482224" sldId="1527"/>
            <ac:spMk id="2" creationId="{D1874748-5CF6-42BC-83EB-BBF6187B100D}"/>
          </ac:spMkLst>
        </pc:spChg>
        <pc:spChg chg="mod">
          <ac:chgData name="Darren McKay" userId="a8c80252-e05b-4dd0-8bf6-5e6a0885f705" providerId="ADAL" clId="{63DBDC71-7B8A-4D6D-83F8-7153D148524F}" dt="2023-05-29T09:04:08.701" v="22" actId="6549"/>
          <ac:spMkLst>
            <pc:docMk/>
            <pc:sldMk cId="4083482224" sldId="1527"/>
            <ac:spMk id="3" creationId="{15F58A21-D999-4F32-A845-AC330F5C06DC}"/>
          </ac:spMkLst>
        </pc:spChg>
      </pc:sldChg>
      <pc:sldChg chg="modSp mod ord">
        <pc:chgData name="Darren McKay" userId="a8c80252-e05b-4dd0-8bf6-5e6a0885f705" providerId="ADAL" clId="{63DBDC71-7B8A-4D6D-83F8-7153D148524F}" dt="2023-05-29T09:40:04.834" v="2874" actId="20577"/>
        <pc:sldMkLst>
          <pc:docMk/>
          <pc:sldMk cId="2698279019" sldId="1528"/>
        </pc:sldMkLst>
        <pc:spChg chg="mod">
          <ac:chgData name="Darren McKay" userId="a8c80252-e05b-4dd0-8bf6-5e6a0885f705" providerId="ADAL" clId="{63DBDC71-7B8A-4D6D-83F8-7153D148524F}" dt="2023-05-29T09:14:03.960" v="508" actId="20577"/>
          <ac:spMkLst>
            <pc:docMk/>
            <pc:sldMk cId="2698279019" sldId="1528"/>
            <ac:spMk id="3" creationId="{F33EA71F-C3C0-4455-8615-6C695429A633}"/>
          </ac:spMkLst>
        </pc:spChg>
        <pc:spChg chg="mod">
          <ac:chgData name="Darren McKay" userId="a8c80252-e05b-4dd0-8bf6-5e6a0885f705" providerId="ADAL" clId="{63DBDC71-7B8A-4D6D-83F8-7153D148524F}" dt="2023-05-29T09:40:04.834" v="2874" actId="20577"/>
          <ac:spMkLst>
            <pc:docMk/>
            <pc:sldMk cId="2698279019" sldId="1528"/>
            <ac:spMk id="4" creationId="{AD6078A4-63DB-4816-A632-97071CB6B537}"/>
          </ac:spMkLst>
        </pc:spChg>
      </pc:sldChg>
      <pc:sldChg chg="addSp delSp modSp mod">
        <pc:chgData name="Darren McKay" userId="a8c80252-e05b-4dd0-8bf6-5e6a0885f705" providerId="ADAL" clId="{63DBDC71-7B8A-4D6D-83F8-7153D148524F}" dt="2023-05-29T09:12:29.917" v="447" actId="20577"/>
        <pc:sldMkLst>
          <pc:docMk/>
          <pc:sldMk cId="1064772371" sldId="1529"/>
        </pc:sldMkLst>
        <pc:spChg chg="mod">
          <ac:chgData name="Darren McKay" userId="a8c80252-e05b-4dd0-8bf6-5e6a0885f705" providerId="ADAL" clId="{63DBDC71-7B8A-4D6D-83F8-7153D148524F}" dt="2023-05-29T09:12:29.917" v="447" actId="20577"/>
          <ac:spMkLst>
            <pc:docMk/>
            <pc:sldMk cId="1064772371" sldId="1529"/>
            <ac:spMk id="3" creationId="{3509FE1B-D4FC-475E-B04F-418E63FA8142}"/>
          </ac:spMkLst>
        </pc:spChg>
        <pc:spChg chg="add del mod">
          <ac:chgData name="Darren McKay" userId="a8c80252-e05b-4dd0-8bf6-5e6a0885f705" providerId="ADAL" clId="{63DBDC71-7B8A-4D6D-83F8-7153D148524F}" dt="2023-05-29T09:12:20.682" v="441" actId="478"/>
          <ac:spMkLst>
            <pc:docMk/>
            <pc:sldMk cId="1064772371" sldId="1529"/>
            <ac:spMk id="4" creationId="{9E757D3A-1DA1-299A-41FA-6D7FDC84F095}"/>
          </ac:spMkLst>
        </pc:spChg>
      </pc:sldChg>
      <pc:sldChg chg="modSp">
        <pc:chgData name="Darren McKay" userId="a8c80252-e05b-4dd0-8bf6-5e6a0885f705" providerId="ADAL" clId="{63DBDC71-7B8A-4D6D-83F8-7153D148524F}" dt="2023-05-29T09:39:47.128" v="2852" actId="14100"/>
        <pc:sldMkLst>
          <pc:docMk/>
          <pc:sldMk cId="2758782325" sldId="1530"/>
        </pc:sldMkLst>
        <pc:spChg chg="mod">
          <ac:chgData name="Darren McKay" userId="a8c80252-e05b-4dd0-8bf6-5e6a0885f705" providerId="ADAL" clId="{63DBDC71-7B8A-4D6D-83F8-7153D148524F}" dt="2023-05-29T09:39:47.128" v="2852" actId="14100"/>
          <ac:spMkLst>
            <pc:docMk/>
            <pc:sldMk cId="2758782325" sldId="1530"/>
            <ac:spMk id="3" creationId="{15F58A21-D999-4F32-A845-AC330F5C06DC}"/>
          </ac:spMkLst>
        </pc:spChg>
        <pc:graphicFrameChg chg="mod">
          <ac:chgData name="Darren McKay" userId="a8c80252-e05b-4dd0-8bf6-5e6a0885f705" providerId="ADAL" clId="{63DBDC71-7B8A-4D6D-83F8-7153D148524F}" dt="2023-05-29T09:36:27.184" v="1664" actId="962"/>
          <ac:graphicFrameMkLst>
            <pc:docMk/>
            <pc:sldMk cId="2758782325" sldId="1530"/>
            <ac:graphicFrameMk id="5" creationId="{41F2DF0C-2BFE-FB4F-9E2B-92D758C0B281}"/>
          </ac:graphicFrameMkLst>
        </pc:graphicFrameChg>
      </pc:sldChg>
      <pc:sldChg chg="addSp delSp modSp">
        <pc:chgData name="Darren McKay" userId="a8c80252-e05b-4dd0-8bf6-5e6a0885f705" providerId="ADAL" clId="{63DBDC71-7B8A-4D6D-83F8-7153D148524F}" dt="2023-05-29T09:41:38.785" v="2972" actId="27636"/>
        <pc:sldMkLst>
          <pc:docMk/>
          <pc:sldMk cId="3472402691" sldId="1532"/>
        </pc:sldMkLst>
        <pc:spChg chg="mod">
          <ac:chgData name="Darren McKay" userId="a8c80252-e05b-4dd0-8bf6-5e6a0885f705" providerId="ADAL" clId="{63DBDC71-7B8A-4D6D-83F8-7153D148524F}" dt="2023-05-29T09:41:38.785" v="2972" actId="27636"/>
          <ac:spMkLst>
            <pc:docMk/>
            <pc:sldMk cId="3472402691" sldId="1532"/>
            <ac:spMk id="2" creationId="{09D1363B-9E52-CA10-9ABE-1C2A28F5AE65}"/>
          </ac:spMkLst>
        </pc:spChg>
        <pc:graphicFrameChg chg="add del">
          <ac:chgData name="Darren McKay" userId="a8c80252-e05b-4dd0-8bf6-5e6a0885f705" providerId="ADAL" clId="{63DBDC71-7B8A-4D6D-83F8-7153D148524F}" dt="2023-05-29T09:15:51.541" v="527"/>
          <ac:graphicFrameMkLst>
            <pc:docMk/>
            <pc:sldMk cId="3472402691" sldId="1532"/>
            <ac:graphicFrameMk id="4" creationId="{6E94A279-5A1B-21F9-CC6D-CA170FC0E060}"/>
          </ac:graphicFrameMkLst>
        </pc:graphicFrameChg>
      </pc:sldChg>
      <pc:sldChg chg="modSp mod">
        <pc:chgData name="Darren McKay" userId="a8c80252-e05b-4dd0-8bf6-5e6a0885f705" providerId="ADAL" clId="{63DBDC71-7B8A-4D6D-83F8-7153D148524F}" dt="2023-05-29T09:39:07.164" v="2840" actId="33553"/>
        <pc:sldMkLst>
          <pc:docMk/>
          <pc:sldMk cId="2524835711" sldId="1533"/>
        </pc:sldMkLst>
        <pc:spChg chg="mod">
          <ac:chgData name="Darren McKay" userId="a8c80252-e05b-4dd0-8bf6-5e6a0885f705" providerId="ADAL" clId="{63DBDC71-7B8A-4D6D-83F8-7153D148524F}" dt="2023-05-29T09:39:07.164" v="2840" actId="33553"/>
          <ac:spMkLst>
            <pc:docMk/>
            <pc:sldMk cId="2524835711" sldId="1533"/>
            <ac:spMk id="5" creationId="{65136ED3-9919-5D4D-3DB8-40B328ECF991}"/>
          </ac:spMkLst>
        </pc:spChg>
      </pc:sldChg>
      <pc:sldChg chg="add">
        <pc:chgData name="Darren McKay" userId="a8c80252-e05b-4dd0-8bf6-5e6a0885f705" providerId="ADAL" clId="{63DBDC71-7B8A-4D6D-83F8-7153D148524F}" dt="2023-05-29T09:25:05.745" v="862"/>
        <pc:sldMkLst>
          <pc:docMk/>
          <pc:sldMk cId="908449983" sldId="1534"/>
        </pc:sldMkLst>
      </pc:sldChg>
      <pc:sldChg chg="del">
        <pc:chgData name="Darren McKay" userId="a8c80252-e05b-4dd0-8bf6-5e6a0885f705" providerId="ADAL" clId="{63DBDC71-7B8A-4D6D-83F8-7153D148524F}" dt="2023-05-29T09:25:03.093" v="861" actId="2696"/>
        <pc:sldMkLst>
          <pc:docMk/>
          <pc:sldMk cId="2864996738" sldId="1534"/>
        </pc:sldMkLst>
      </pc:sldChg>
      <pc:sldChg chg="addSp delSp modSp mod">
        <pc:chgData name="Darren McKay" userId="a8c80252-e05b-4dd0-8bf6-5e6a0885f705" providerId="ADAL" clId="{63DBDC71-7B8A-4D6D-83F8-7153D148524F}" dt="2023-05-29T09:31:24.828" v="1209" actId="948"/>
        <pc:sldMkLst>
          <pc:docMk/>
          <pc:sldMk cId="1171163965" sldId="1535"/>
        </pc:sldMkLst>
        <pc:spChg chg="add mod">
          <ac:chgData name="Darren McKay" userId="a8c80252-e05b-4dd0-8bf6-5e6a0885f705" providerId="ADAL" clId="{63DBDC71-7B8A-4D6D-83F8-7153D148524F}" dt="2023-05-29T09:31:24.828" v="1209" actId="948"/>
          <ac:spMkLst>
            <pc:docMk/>
            <pc:sldMk cId="1171163965" sldId="1535"/>
            <ac:spMk id="5" creationId="{CA3F015F-0BC6-616D-BC7E-F1035559C279}"/>
          </ac:spMkLst>
        </pc:spChg>
        <pc:graphicFrameChg chg="del">
          <ac:chgData name="Darren McKay" userId="a8c80252-e05b-4dd0-8bf6-5e6a0885f705" providerId="ADAL" clId="{63DBDC71-7B8A-4D6D-83F8-7153D148524F}" dt="2023-05-29T09:26:36.649" v="961" actId="478"/>
          <ac:graphicFrameMkLst>
            <pc:docMk/>
            <pc:sldMk cId="1171163965" sldId="1535"/>
            <ac:graphicFrameMk id="3" creationId="{F1DE1F19-300A-C6FA-6D77-F706BBC06753}"/>
          </ac:graphicFrameMkLst>
        </pc:graphicFrameChg>
      </pc:sldChg>
      <pc:sldChg chg="add">
        <pc:chgData name="Darren McKay" userId="a8c80252-e05b-4dd0-8bf6-5e6a0885f705" providerId="ADAL" clId="{63DBDC71-7B8A-4D6D-83F8-7153D148524F}" dt="2023-05-29T09:22:13.393" v="732"/>
        <pc:sldMkLst>
          <pc:docMk/>
          <pc:sldMk cId="88123593" sldId="1536"/>
        </pc:sldMkLst>
      </pc:sldChg>
      <pc:sldChg chg="del">
        <pc:chgData name="Darren McKay" userId="a8c80252-e05b-4dd0-8bf6-5e6a0885f705" providerId="ADAL" clId="{63DBDC71-7B8A-4D6D-83F8-7153D148524F}" dt="2023-05-29T09:22:10.431" v="731" actId="2696"/>
        <pc:sldMkLst>
          <pc:docMk/>
          <pc:sldMk cId="1130579631" sldId="1536"/>
        </pc:sldMkLst>
      </pc:sldChg>
      <pc:sldChg chg="del">
        <pc:chgData name="Darren McKay" userId="a8c80252-e05b-4dd0-8bf6-5e6a0885f705" providerId="ADAL" clId="{63DBDC71-7B8A-4D6D-83F8-7153D148524F}" dt="2023-05-29T09:26:26.253" v="959" actId="47"/>
        <pc:sldMkLst>
          <pc:docMk/>
          <pc:sldMk cId="4230297240" sldId="1537"/>
        </pc:sldMkLst>
      </pc:sldChg>
      <pc:sldChg chg="add del">
        <pc:chgData name="Darren McKay" userId="a8c80252-e05b-4dd0-8bf6-5e6a0885f705" providerId="ADAL" clId="{63DBDC71-7B8A-4D6D-83F8-7153D148524F}" dt="2023-05-29T09:05:19.818" v="35" actId="2696"/>
        <pc:sldMkLst>
          <pc:docMk/>
          <pc:sldMk cId="2972700277" sldId="1538"/>
        </pc:sldMkLst>
      </pc:sldChg>
      <pc:sldChg chg="addSp delSp modSp add mod">
        <pc:chgData name="Darren McKay" userId="a8c80252-e05b-4dd0-8bf6-5e6a0885f705" providerId="ADAL" clId="{63DBDC71-7B8A-4D6D-83F8-7153D148524F}" dt="2023-05-29T09:11:36.796" v="432" actId="6549"/>
        <pc:sldMkLst>
          <pc:docMk/>
          <pc:sldMk cId="3632183184" sldId="1538"/>
        </pc:sldMkLst>
        <pc:spChg chg="add mod">
          <ac:chgData name="Darren McKay" userId="a8c80252-e05b-4dd0-8bf6-5e6a0885f705" providerId="ADAL" clId="{63DBDC71-7B8A-4D6D-83F8-7153D148524F}" dt="2023-05-29T09:11:19.375" v="416" actId="403"/>
          <ac:spMkLst>
            <pc:docMk/>
            <pc:sldMk cId="3632183184" sldId="1538"/>
            <ac:spMk id="3" creationId="{4004D1D5-0A9B-C9D2-B448-487BCA58B6A2}"/>
          </ac:spMkLst>
        </pc:spChg>
        <pc:spChg chg="add mod">
          <ac:chgData name="Darren McKay" userId="a8c80252-e05b-4dd0-8bf6-5e6a0885f705" providerId="ADAL" clId="{63DBDC71-7B8A-4D6D-83F8-7153D148524F}" dt="2023-05-29T09:11:19.375" v="416" actId="403"/>
          <ac:spMkLst>
            <pc:docMk/>
            <pc:sldMk cId="3632183184" sldId="1538"/>
            <ac:spMk id="4" creationId="{77EFE8D0-7CF9-145B-3E8C-E7D1EC6A5790}"/>
          </ac:spMkLst>
        </pc:spChg>
        <pc:spChg chg="add mod">
          <ac:chgData name="Darren McKay" userId="a8c80252-e05b-4dd0-8bf6-5e6a0885f705" providerId="ADAL" clId="{63DBDC71-7B8A-4D6D-83F8-7153D148524F}" dt="2023-05-29T09:11:24.861" v="418" actId="6549"/>
          <ac:spMkLst>
            <pc:docMk/>
            <pc:sldMk cId="3632183184" sldId="1538"/>
            <ac:spMk id="5" creationId="{0E577B37-C204-7DBC-5110-75869AFFE14C}"/>
          </ac:spMkLst>
        </pc:spChg>
        <pc:spChg chg="add mod">
          <ac:chgData name="Darren McKay" userId="a8c80252-e05b-4dd0-8bf6-5e6a0885f705" providerId="ADAL" clId="{63DBDC71-7B8A-4D6D-83F8-7153D148524F}" dt="2023-05-29T09:11:19.375" v="416" actId="403"/>
          <ac:spMkLst>
            <pc:docMk/>
            <pc:sldMk cId="3632183184" sldId="1538"/>
            <ac:spMk id="6" creationId="{E2622B4A-CE3D-54EC-0359-17151AE87853}"/>
          </ac:spMkLst>
        </pc:spChg>
        <pc:spChg chg="mod">
          <ac:chgData name="Darren McKay" userId="a8c80252-e05b-4dd0-8bf6-5e6a0885f705" providerId="ADAL" clId="{63DBDC71-7B8A-4D6D-83F8-7153D148524F}" dt="2023-05-29T09:11:36.796" v="432" actId="6549"/>
          <ac:spMkLst>
            <pc:docMk/>
            <pc:sldMk cId="3632183184" sldId="1538"/>
            <ac:spMk id="7" creationId="{F0BDDADA-56C1-0D08-0077-2EE2A3BD0402}"/>
          </ac:spMkLst>
        </pc:spChg>
        <pc:spChg chg="add del mod">
          <ac:chgData name="Darren McKay" userId="a8c80252-e05b-4dd0-8bf6-5e6a0885f705" providerId="ADAL" clId="{63DBDC71-7B8A-4D6D-83F8-7153D148524F}" dt="2023-05-29T09:08:24.805" v="94" actId="478"/>
          <ac:spMkLst>
            <pc:docMk/>
            <pc:sldMk cId="3632183184" sldId="1538"/>
            <ac:spMk id="8" creationId="{85420C31-1201-E505-B9DB-9587200BC4D5}"/>
          </ac:spMkLst>
        </pc:spChg>
        <pc:spChg chg="add mod">
          <ac:chgData name="Darren McKay" userId="a8c80252-e05b-4dd0-8bf6-5e6a0885f705" providerId="ADAL" clId="{63DBDC71-7B8A-4D6D-83F8-7153D148524F}" dt="2023-05-29T09:11:19.375" v="416" actId="403"/>
          <ac:spMkLst>
            <pc:docMk/>
            <pc:sldMk cId="3632183184" sldId="1538"/>
            <ac:spMk id="9" creationId="{AF3C7698-B212-D15D-F2F7-56C8C1665B6B}"/>
          </ac:spMkLst>
        </pc:spChg>
        <pc:spChg chg="add del mod">
          <ac:chgData name="Darren McKay" userId="a8c80252-e05b-4dd0-8bf6-5e6a0885f705" providerId="ADAL" clId="{63DBDC71-7B8A-4D6D-83F8-7153D148524F}" dt="2023-05-29T09:08:15.909" v="92" actId="478"/>
          <ac:spMkLst>
            <pc:docMk/>
            <pc:sldMk cId="3632183184" sldId="1538"/>
            <ac:spMk id="10" creationId="{88266C19-4CF2-3351-834E-A57131078AEA}"/>
          </ac:spMkLst>
        </pc:spChg>
        <pc:spChg chg="add del mod">
          <ac:chgData name="Darren McKay" userId="a8c80252-e05b-4dd0-8bf6-5e6a0885f705" providerId="ADAL" clId="{63DBDC71-7B8A-4D6D-83F8-7153D148524F}" dt="2023-05-29T09:08:15.909" v="92" actId="478"/>
          <ac:spMkLst>
            <pc:docMk/>
            <pc:sldMk cId="3632183184" sldId="1538"/>
            <ac:spMk id="11" creationId="{DC3C2F67-4B8E-B418-4921-730D51732A1F}"/>
          </ac:spMkLst>
        </pc:spChg>
        <pc:spChg chg="add mod">
          <ac:chgData name="Darren McKay" userId="a8c80252-e05b-4dd0-8bf6-5e6a0885f705" providerId="ADAL" clId="{63DBDC71-7B8A-4D6D-83F8-7153D148524F}" dt="2023-05-29T09:11:19.375" v="416" actId="403"/>
          <ac:spMkLst>
            <pc:docMk/>
            <pc:sldMk cId="3632183184" sldId="1538"/>
            <ac:spMk id="12" creationId="{AC936D99-D579-2B6F-1C0E-AAD7DD43A3F7}"/>
          </ac:spMkLst>
        </pc:spChg>
        <pc:spChg chg="add mod">
          <ac:chgData name="Darren McKay" userId="a8c80252-e05b-4dd0-8bf6-5e6a0885f705" providerId="ADAL" clId="{63DBDC71-7B8A-4D6D-83F8-7153D148524F}" dt="2023-05-29T09:11:19.375" v="416" actId="403"/>
          <ac:spMkLst>
            <pc:docMk/>
            <pc:sldMk cId="3632183184" sldId="1538"/>
            <ac:spMk id="13" creationId="{84B40BD2-D256-BB14-8866-D5FCD673BCCF}"/>
          </ac:spMkLst>
        </pc:spChg>
        <pc:spChg chg="add mod">
          <ac:chgData name="Darren McKay" userId="a8c80252-e05b-4dd0-8bf6-5e6a0885f705" providerId="ADAL" clId="{63DBDC71-7B8A-4D6D-83F8-7153D148524F}" dt="2023-05-29T09:11:19.375" v="416" actId="403"/>
          <ac:spMkLst>
            <pc:docMk/>
            <pc:sldMk cId="3632183184" sldId="1538"/>
            <ac:spMk id="14" creationId="{12FCD53A-7328-73BE-AD93-34BEB58BDA11}"/>
          </ac:spMkLst>
        </pc:spChg>
        <pc:spChg chg="add mod">
          <ac:chgData name="Darren McKay" userId="a8c80252-e05b-4dd0-8bf6-5e6a0885f705" providerId="ADAL" clId="{63DBDC71-7B8A-4D6D-83F8-7153D148524F}" dt="2023-05-29T09:11:19.375" v="416" actId="403"/>
          <ac:spMkLst>
            <pc:docMk/>
            <pc:sldMk cId="3632183184" sldId="1538"/>
            <ac:spMk id="15" creationId="{0DA6B2C9-82BA-011D-BC9B-0296BA6CA99A}"/>
          </ac:spMkLst>
        </pc:spChg>
        <pc:spChg chg="add mod">
          <ac:chgData name="Darren McKay" userId="a8c80252-e05b-4dd0-8bf6-5e6a0885f705" providerId="ADAL" clId="{63DBDC71-7B8A-4D6D-83F8-7153D148524F}" dt="2023-05-29T09:11:19.375" v="416" actId="403"/>
          <ac:spMkLst>
            <pc:docMk/>
            <pc:sldMk cId="3632183184" sldId="1538"/>
            <ac:spMk id="16" creationId="{F1975B9E-C506-920F-B964-DF7B5FACCE01}"/>
          </ac:spMkLst>
        </pc:spChg>
        <pc:picChg chg="del mod">
          <ac:chgData name="Darren McKay" userId="a8c80252-e05b-4dd0-8bf6-5e6a0885f705" providerId="ADAL" clId="{63DBDC71-7B8A-4D6D-83F8-7153D148524F}" dt="2023-05-29T09:07:07.412" v="62" actId="478"/>
          <ac:picMkLst>
            <pc:docMk/>
            <pc:sldMk cId="3632183184" sldId="1538"/>
            <ac:picMk id="1026" creationId="{07A396E3-DF78-E958-2BC6-7453A3A1A095}"/>
          </ac:picMkLst>
        </pc:picChg>
      </pc:sldChg>
      <pc:sldChg chg="modSp add mod">
        <pc:chgData name="Darren McKay" userId="a8c80252-e05b-4dd0-8bf6-5e6a0885f705" providerId="ADAL" clId="{63DBDC71-7B8A-4D6D-83F8-7153D148524F}" dt="2023-05-29T09:13:35.873" v="459" actId="20577"/>
        <pc:sldMkLst>
          <pc:docMk/>
          <pc:sldMk cId="3640402341" sldId="1539"/>
        </pc:sldMkLst>
        <pc:spChg chg="mod">
          <ac:chgData name="Darren McKay" userId="a8c80252-e05b-4dd0-8bf6-5e6a0885f705" providerId="ADAL" clId="{63DBDC71-7B8A-4D6D-83F8-7153D148524F}" dt="2023-05-29T09:13:35.873" v="459" actId="20577"/>
          <ac:spMkLst>
            <pc:docMk/>
            <pc:sldMk cId="3640402341" sldId="1539"/>
            <ac:spMk id="3" creationId="{F33EA71F-C3C0-4455-8615-6C695429A633}"/>
          </ac:spMkLst>
        </pc:spChg>
      </pc:sldChg>
      <pc:sldChg chg="addSp delSp modSp add mod modNotesTx">
        <pc:chgData name="Darren McKay" userId="a8c80252-e05b-4dd0-8bf6-5e6a0885f705" providerId="ADAL" clId="{63DBDC71-7B8A-4D6D-83F8-7153D148524F}" dt="2023-05-29T09:22:05.332" v="730" actId="948"/>
        <pc:sldMkLst>
          <pc:docMk/>
          <pc:sldMk cId="1925515813" sldId="1540"/>
        </pc:sldMkLst>
        <pc:spChg chg="add mod">
          <ac:chgData name="Darren McKay" userId="a8c80252-e05b-4dd0-8bf6-5e6a0885f705" providerId="ADAL" clId="{63DBDC71-7B8A-4D6D-83F8-7153D148524F}" dt="2023-05-29T09:22:05.332" v="730" actId="948"/>
          <ac:spMkLst>
            <pc:docMk/>
            <pc:sldMk cId="1925515813" sldId="1540"/>
            <ac:spMk id="5" creationId="{FC495CEB-8F88-9A9F-C893-A4454F65E6ED}"/>
          </ac:spMkLst>
        </pc:spChg>
        <pc:graphicFrameChg chg="del modGraphic">
          <ac:chgData name="Darren McKay" userId="a8c80252-e05b-4dd0-8bf6-5e6a0885f705" providerId="ADAL" clId="{63DBDC71-7B8A-4D6D-83F8-7153D148524F}" dt="2023-05-29T09:14:46.411" v="511" actId="478"/>
          <ac:graphicFrameMkLst>
            <pc:docMk/>
            <pc:sldMk cId="1925515813" sldId="1540"/>
            <ac:graphicFrameMk id="3" creationId="{F1DE1F19-300A-C6FA-6D77-F706BBC06753}"/>
          </ac:graphicFrameMkLst>
        </pc:graphicFrameChg>
      </pc:sldChg>
      <pc:sldChg chg="addSp delSp modSp add mod">
        <pc:chgData name="Darren McKay" userId="a8c80252-e05b-4dd0-8bf6-5e6a0885f705" providerId="ADAL" clId="{63DBDC71-7B8A-4D6D-83F8-7153D148524F}" dt="2023-05-29T09:34:08.857" v="1343" actId="1076"/>
        <pc:sldMkLst>
          <pc:docMk/>
          <pc:sldMk cId="4095341624" sldId="1541"/>
        </pc:sldMkLst>
        <pc:spChg chg="del">
          <ac:chgData name="Darren McKay" userId="a8c80252-e05b-4dd0-8bf6-5e6a0885f705" providerId="ADAL" clId="{63DBDC71-7B8A-4D6D-83F8-7153D148524F}" dt="2023-05-29T09:16:21.435" v="586" actId="478"/>
          <ac:spMkLst>
            <pc:docMk/>
            <pc:sldMk cId="4095341624" sldId="1541"/>
            <ac:spMk id="2" creationId="{09D1363B-9E52-CA10-9ABE-1C2A28F5AE65}"/>
          </ac:spMkLst>
        </pc:spChg>
        <pc:spChg chg="mod">
          <ac:chgData name="Darren McKay" userId="a8c80252-e05b-4dd0-8bf6-5e6a0885f705" providerId="ADAL" clId="{63DBDC71-7B8A-4D6D-83F8-7153D148524F}" dt="2023-05-29T09:34:08.857" v="1343" actId="1076"/>
          <ac:spMkLst>
            <pc:docMk/>
            <pc:sldMk cId="4095341624" sldId="1541"/>
            <ac:spMk id="3" creationId="{4A945D02-DD4A-8E1A-EFF0-747AFBE7D57A}"/>
          </ac:spMkLst>
        </pc:spChg>
        <pc:spChg chg="add del mod">
          <ac:chgData name="Darren McKay" userId="a8c80252-e05b-4dd0-8bf6-5e6a0885f705" providerId="ADAL" clId="{63DBDC71-7B8A-4D6D-83F8-7153D148524F}" dt="2023-05-29T09:16:27.381" v="588" actId="478"/>
          <ac:spMkLst>
            <pc:docMk/>
            <pc:sldMk cId="4095341624" sldId="1541"/>
            <ac:spMk id="5" creationId="{1A30D2F9-60A1-DBDF-2E18-37E2A5CE7356}"/>
          </ac:spMkLst>
        </pc:spChg>
      </pc:sldChg>
      <pc:sldChg chg="addSp delSp modSp add mod modNotesTx">
        <pc:chgData name="Darren McKay" userId="a8c80252-e05b-4dd0-8bf6-5e6a0885f705" providerId="ADAL" clId="{63DBDC71-7B8A-4D6D-83F8-7153D148524F}" dt="2023-05-29T09:24:27.464" v="818" actId="113"/>
        <pc:sldMkLst>
          <pc:docMk/>
          <pc:sldMk cId="2779913508" sldId="1542"/>
        </pc:sldMkLst>
        <pc:spChg chg="add mod">
          <ac:chgData name="Darren McKay" userId="a8c80252-e05b-4dd0-8bf6-5e6a0885f705" providerId="ADAL" clId="{63DBDC71-7B8A-4D6D-83F8-7153D148524F}" dt="2023-05-29T09:24:27.464" v="818" actId="113"/>
          <ac:spMkLst>
            <pc:docMk/>
            <pc:sldMk cId="2779913508" sldId="1542"/>
            <ac:spMk id="5" creationId="{E631F860-B311-13B9-C5B6-5D621E843B59}"/>
          </ac:spMkLst>
        </pc:spChg>
        <pc:graphicFrameChg chg="del">
          <ac:chgData name="Darren McKay" userId="a8c80252-e05b-4dd0-8bf6-5e6a0885f705" providerId="ADAL" clId="{63DBDC71-7B8A-4D6D-83F8-7153D148524F}" dt="2023-05-29T09:17:06.442" v="601" actId="478"/>
          <ac:graphicFrameMkLst>
            <pc:docMk/>
            <pc:sldMk cId="2779913508" sldId="1542"/>
            <ac:graphicFrameMk id="3" creationId="{F1DE1F19-300A-C6FA-6D77-F706BBC06753}"/>
          </ac:graphicFrameMkLst>
        </pc:graphicFrameChg>
      </pc:sldChg>
      <pc:sldChg chg="addSp delSp modSp add mod">
        <pc:chgData name="Darren McKay" userId="a8c80252-e05b-4dd0-8bf6-5e6a0885f705" providerId="ADAL" clId="{63DBDC71-7B8A-4D6D-83F8-7153D148524F}" dt="2023-05-29T09:24:58.648" v="860" actId="20577"/>
        <pc:sldMkLst>
          <pc:docMk/>
          <pc:sldMk cId="3693627596" sldId="1543"/>
        </pc:sldMkLst>
        <pc:spChg chg="mod">
          <ac:chgData name="Darren McKay" userId="a8c80252-e05b-4dd0-8bf6-5e6a0885f705" providerId="ADAL" clId="{63DBDC71-7B8A-4D6D-83F8-7153D148524F}" dt="2023-05-29T09:24:55.641" v="852" actId="20577"/>
          <ac:spMkLst>
            <pc:docMk/>
            <pc:sldMk cId="3693627596" sldId="1543"/>
            <ac:spMk id="2" creationId="{2607ABA2-F613-4147-9C3D-99874CA0C714}"/>
          </ac:spMkLst>
        </pc:spChg>
        <pc:spChg chg="add del mod">
          <ac:chgData name="Darren McKay" userId="a8c80252-e05b-4dd0-8bf6-5e6a0885f705" providerId="ADAL" clId="{63DBDC71-7B8A-4D6D-83F8-7153D148524F}" dt="2023-05-29T09:22:43.394" v="737" actId="478"/>
          <ac:spMkLst>
            <pc:docMk/>
            <pc:sldMk cId="3693627596" sldId="1543"/>
            <ac:spMk id="5" creationId="{64042E1C-219B-B60D-3D18-4EB0F9FAB92C}"/>
          </ac:spMkLst>
        </pc:spChg>
        <pc:spChg chg="add mod">
          <ac:chgData name="Darren McKay" userId="a8c80252-e05b-4dd0-8bf6-5e6a0885f705" providerId="ADAL" clId="{63DBDC71-7B8A-4D6D-83F8-7153D148524F}" dt="2023-05-29T09:24:58.648" v="860" actId="20577"/>
          <ac:spMkLst>
            <pc:docMk/>
            <pc:sldMk cId="3693627596" sldId="1543"/>
            <ac:spMk id="6" creationId="{8D9BEB48-BDB8-6393-91A1-B4EB103BF269}"/>
          </ac:spMkLst>
        </pc:spChg>
        <pc:graphicFrameChg chg="del">
          <ac:chgData name="Darren McKay" userId="a8c80252-e05b-4dd0-8bf6-5e6a0885f705" providerId="ADAL" clId="{63DBDC71-7B8A-4D6D-83F8-7153D148524F}" dt="2023-05-29T09:22:31.794" v="734" actId="478"/>
          <ac:graphicFrameMkLst>
            <pc:docMk/>
            <pc:sldMk cId="3693627596" sldId="1543"/>
            <ac:graphicFrameMk id="3" creationId="{F1DE1F19-300A-C6FA-6D77-F706BBC06753}"/>
          </ac:graphicFrameMkLst>
        </pc:graphicFrameChg>
      </pc:sldChg>
      <pc:sldChg chg="modSp add mod">
        <pc:chgData name="Darren McKay" userId="a8c80252-e05b-4dd0-8bf6-5e6a0885f705" providerId="ADAL" clId="{63DBDC71-7B8A-4D6D-83F8-7153D148524F}" dt="2023-05-29T09:26:21.973" v="958" actId="20577"/>
        <pc:sldMkLst>
          <pc:docMk/>
          <pc:sldMk cId="2140019299" sldId="1544"/>
        </pc:sldMkLst>
        <pc:spChg chg="mod">
          <ac:chgData name="Darren McKay" userId="a8c80252-e05b-4dd0-8bf6-5e6a0885f705" providerId="ADAL" clId="{63DBDC71-7B8A-4D6D-83F8-7153D148524F}" dt="2023-05-29T09:25:18.851" v="897" actId="6549"/>
          <ac:spMkLst>
            <pc:docMk/>
            <pc:sldMk cId="2140019299" sldId="1544"/>
            <ac:spMk id="2" creationId="{2607ABA2-F613-4147-9C3D-99874CA0C714}"/>
          </ac:spMkLst>
        </pc:spChg>
        <pc:spChg chg="mod">
          <ac:chgData name="Darren McKay" userId="a8c80252-e05b-4dd0-8bf6-5e6a0885f705" providerId="ADAL" clId="{63DBDC71-7B8A-4D6D-83F8-7153D148524F}" dt="2023-05-29T09:26:21.973" v="958" actId="20577"/>
          <ac:spMkLst>
            <pc:docMk/>
            <pc:sldMk cId="2140019299" sldId="1544"/>
            <ac:spMk id="6" creationId="{8D9BEB48-BDB8-6393-91A1-B4EB103BF269}"/>
          </ac:spMkLst>
        </pc:spChg>
      </pc:sldChg>
      <pc:sldChg chg="add del">
        <pc:chgData name="Darren McKay" userId="a8c80252-e05b-4dd0-8bf6-5e6a0885f705" providerId="ADAL" clId="{63DBDC71-7B8A-4D6D-83F8-7153D148524F}" dt="2023-05-29T09:30:28.035" v="1161" actId="2696"/>
        <pc:sldMkLst>
          <pc:docMk/>
          <pc:sldMk cId="3542685321" sldId="1545"/>
        </pc:sldMkLst>
      </pc:sldChg>
      <pc:sldChg chg="add">
        <pc:chgData name="Darren McKay" userId="a8c80252-e05b-4dd0-8bf6-5e6a0885f705" providerId="ADAL" clId="{63DBDC71-7B8A-4D6D-83F8-7153D148524F}" dt="2023-05-29T09:30:31.679" v="1162"/>
        <pc:sldMkLst>
          <pc:docMk/>
          <pc:sldMk cId="4071460042" sldId="1545"/>
        </pc:sldMkLst>
      </pc:sldChg>
      <pc:sldChg chg="modSp add mod">
        <pc:chgData name="Darren McKay" userId="a8c80252-e05b-4dd0-8bf6-5e6a0885f705" providerId="ADAL" clId="{63DBDC71-7B8A-4D6D-83F8-7153D148524F}" dt="2023-05-29T09:32:31.064" v="1341" actId="20577"/>
        <pc:sldMkLst>
          <pc:docMk/>
          <pc:sldMk cId="1846180199" sldId="1546"/>
        </pc:sldMkLst>
        <pc:spChg chg="mod">
          <ac:chgData name="Darren McKay" userId="a8c80252-e05b-4dd0-8bf6-5e6a0885f705" providerId="ADAL" clId="{63DBDC71-7B8A-4D6D-83F8-7153D148524F}" dt="2023-05-29T09:31:06.545" v="1203" actId="313"/>
          <ac:spMkLst>
            <pc:docMk/>
            <pc:sldMk cId="1846180199" sldId="1546"/>
            <ac:spMk id="2" creationId="{2607ABA2-F613-4147-9C3D-99874CA0C714}"/>
          </ac:spMkLst>
        </pc:spChg>
        <pc:spChg chg="mod">
          <ac:chgData name="Darren McKay" userId="a8c80252-e05b-4dd0-8bf6-5e6a0885f705" providerId="ADAL" clId="{63DBDC71-7B8A-4D6D-83F8-7153D148524F}" dt="2023-05-29T09:32:31.064" v="1341" actId="20577"/>
          <ac:spMkLst>
            <pc:docMk/>
            <pc:sldMk cId="1846180199" sldId="1546"/>
            <ac:spMk id="6" creationId="{8D9BEB48-BDB8-6393-91A1-B4EB103BF26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B035F4-055D-4ABB-9028-4A72C72BF082}"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GB"/>
        </a:p>
      </dgm:t>
    </dgm:pt>
    <dgm:pt modelId="{E0B451B6-5D83-4D46-9349-0BBDD30420E6}">
      <dgm:prSet phldrT="[Text]" custT="1"/>
      <dgm:spPr/>
      <dgm:t>
        <a:bodyPr/>
        <a:lstStyle/>
        <a:p>
          <a:r>
            <a:rPr lang="en-GB" sz="2800" dirty="0"/>
            <a:t>People</a:t>
          </a:r>
        </a:p>
      </dgm:t>
    </dgm:pt>
    <dgm:pt modelId="{1E5339D5-83CD-48EE-814C-2D69E8007C17}" type="parTrans" cxnId="{99EB2A93-41C1-4A57-9640-5E153FE253A6}">
      <dgm:prSet/>
      <dgm:spPr/>
      <dgm:t>
        <a:bodyPr/>
        <a:lstStyle/>
        <a:p>
          <a:endParaRPr lang="en-GB" sz="2800"/>
        </a:p>
      </dgm:t>
    </dgm:pt>
    <dgm:pt modelId="{BBECF2C3-C349-400A-8BFE-B2CB1B2B6871}" type="sibTrans" cxnId="{99EB2A93-41C1-4A57-9640-5E153FE253A6}">
      <dgm:prSet/>
      <dgm:spPr/>
      <dgm:t>
        <a:bodyPr/>
        <a:lstStyle/>
        <a:p>
          <a:endParaRPr lang="en-GB" sz="2800"/>
        </a:p>
      </dgm:t>
    </dgm:pt>
    <dgm:pt modelId="{4174BEE5-37E5-4165-9BB6-573B4D1B0F40}">
      <dgm:prSet phldrT="[Text]" custT="1"/>
      <dgm:spPr/>
      <dgm:t>
        <a:bodyPr/>
        <a:lstStyle/>
        <a:p>
          <a:r>
            <a:rPr lang="en-GB" sz="2800" dirty="0"/>
            <a:t>Representation</a:t>
          </a:r>
        </a:p>
      </dgm:t>
    </dgm:pt>
    <dgm:pt modelId="{A0C12D14-1426-40E7-B550-C58CF8CCCFD4}" type="parTrans" cxnId="{B5181663-3379-4B8A-AABF-3604052FBFAC}">
      <dgm:prSet/>
      <dgm:spPr/>
      <dgm:t>
        <a:bodyPr/>
        <a:lstStyle/>
        <a:p>
          <a:endParaRPr lang="en-GB" sz="2800"/>
        </a:p>
      </dgm:t>
    </dgm:pt>
    <dgm:pt modelId="{87507047-0277-4503-AB74-1B8406766549}" type="sibTrans" cxnId="{B5181663-3379-4B8A-AABF-3604052FBFAC}">
      <dgm:prSet/>
      <dgm:spPr/>
      <dgm:t>
        <a:bodyPr/>
        <a:lstStyle/>
        <a:p>
          <a:endParaRPr lang="en-GB" sz="2800"/>
        </a:p>
      </dgm:t>
    </dgm:pt>
    <dgm:pt modelId="{B0519380-F049-44F7-8C75-90D945052F71}">
      <dgm:prSet phldrT="[Text]" custT="1"/>
      <dgm:spPr/>
      <dgm:t>
        <a:bodyPr/>
        <a:lstStyle/>
        <a:p>
          <a:r>
            <a:rPr lang="en-GB" sz="2800" dirty="0"/>
            <a:t>Structures &amp; Systems</a:t>
          </a:r>
        </a:p>
      </dgm:t>
    </dgm:pt>
    <dgm:pt modelId="{B553F8CC-951F-428D-A435-895CFBA7BE54}" type="parTrans" cxnId="{791C1D58-F725-4E69-B241-56E95BA827DE}">
      <dgm:prSet/>
      <dgm:spPr/>
      <dgm:t>
        <a:bodyPr/>
        <a:lstStyle/>
        <a:p>
          <a:endParaRPr lang="en-GB" sz="2800"/>
        </a:p>
      </dgm:t>
    </dgm:pt>
    <dgm:pt modelId="{C1AFE530-FC5A-4A34-9F67-A4B0C3EA4E09}" type="sibTrans" cxnId="{791C1D58-F725-4E69-B241-56E95BA827DE}">
      <dgm:prSet/>
      <dgm:spPr/>
      <dgm:t>
        <a:bodyPr/>
        <a:lstStyle/>
        <a:p>
          <a:endParaRPr lang="en-GB" sz="2800"/>
        </a:p>
      </dgm:t>
    </dgm:pt>
    <dgm:pt modelId="{EA690B2E-59D1-4022-9E8D-9C47C5728BC3}">
      <dgm:prSet phldrT="[Text]" custT="1"/>
      <dgm:spPr/>
      <dgm:t>
        <a:bodyPr/>
        <a:lstStyle/>
        <a:p>
          <a:r>
            <a:rPr lang="en-GB" sz="2800" dirty="0"/>
            <a:t>Insight</a:t>
          </a:r>
        </a:p>
      </dgm:t>
    </dgm:pt>
    <dgm:pt modelId="{A14D88AF-8DD8-480E-82D0-73F33C2AAE26}" type="parTrans" cxnId="{2CFD1F38-28E7-44FD-BFE3-37D501053DBF}">
      <dgm:prSet/>
      <dgm:spPr/>
      <dgm:t>
        <a:bodyPr/>
        <a:lstStyle/>
        <a:p>
          <a:endParaRPr lang="en-GB" sz="2800"/>
        </a:p>
      </dgm:t>
    </dgm:pt>
    <dgm:pt modelId="{152C47A4-70F5-4C9F-94A2-02D486D96811}" type="sibTrans" cxnId="{2CFD1F38-28E7-44FD-BFE3-37D501053DBF}">
      <dgm:prSet/>
      <dgm:spPr/>
      <dgm:t>
        <a:bodyPr/>
        <a:lstStyle/>
        <a:p>
          <a:endParaRPr lang="en-GB" sz="2800"/>
        </a:p>
      </dgm:t>
    </dgm:pt>
    <dgm:pt modelId="{DAB3220A-F409-4954-B9D8-AD73AAF166C5}">
      <dgm:prSet phldrT="[Text]" custT="1"/>
      <dgm:spPr/>
      <dgm:t>
        <a:bodyPr/>
        <a:lstStyle/>
        <a:p>
          <a:r>
            <a:rPr lang="en-GB" sz="2800" dirty="0"/>
            <a:t>Investment</a:t>
          </a:r>
        </a:p>
      </dgm:t>
    </dgm:pt>
    <dgm:pt modelId="{BD10DCC7-0F54-4547-A424-83B67507185A}" type="parTrans" cxnId="{D3CD01F7-46CA-414A-AE30-E78214E625E7}">
      <dgm:prSet/>
      <dgm:spPr/>
      <dgm:t>
        <a:bodyPr/>
        <a:lstStyle/>
        <a:p>
          <a:endParaRPr lang="en-GB" sz="2800"/>
        </a:p>
      </dgm:t>
    </dgm:pt>
    <dgm:pt modelId="{23A1BD4A-48F0-4079-BFDD-7B7497B880C5}" type="sibTrans" cxnId="{D3CD01F7-46CA-414A-AE30-E78214E625E7}">
      <dgm:prSet/>
      <dgm:spPr/>
      <dgm:t>
        <a:bodyPr/>
        <a:lstStyle/>
        <a:p>
          <a:endParaRPr lang="en-GB" sz="2800"/>
        </a:p>
      </dgm:t>
    </dgm:pt>
    <dgm:pt modelId="{A5CAC567-164C-4465-B2F1-B24165EBFC1B}" type="pres">
      <dgm:prSet presAssocID="{A2B035F4-055D-4ABB-9028-4A72C72BF082}" presName="vert0" presStyleCnt="0">
        <dgm:presLayoutVars>
          <dgm:dir/>
          <dgm:animOne val="branch"/>
          <dgm:animLvl val="lvl"/>
        </dgm:presLayoutVars>
      </dgm:prSet>
      <dgm:spPr/>
    </dgm:pt>
    <dgm:pt modelId="{317765B1-B341-4243-A672-A63413AAFDAD}" type="pres">
      <dgm:prSet presAssocID="{E0B451B6-5D83-4D46-9349-0BBDD30420E6}" presName="thickLine" presStyleLbl="alignNode1" presStyleIdx="0" presStyleCnt="5"/>
      <dgm:spPr/>
    </dgm:pt>
    <dgm:pt modelId="{A15A3655-BAD1-4117-8C5B-86E0ACF1DD5D}" type="pres">
      <dgm:prSet presAssocID="{E0B451B6-5D83-4D46-9349-0BBDD30420E6}" presName="horz1" presStyleCnt="0"/>
      <dgm:spPr/>
    </dgm:pt>
    <dgm:pt modelId="{FE6E3452-6D7E-41C9-95ED-6D75341549D2}" type="pres">
      <dgm:prSet presAssocID="{E0B451B6-5D83-4D46-9349-0BBDD30420E6}" presName="tx1" presStyleLbl="revTx" presStyleIdx="0" presStyleCnt="5"/>
      <dgm:spPr/>
    </dgm:pt>
    <dgm:pt modelId="{98946C89-4E9E-4000-8CD8-E1A4DB702558}" type="pres">
      <dgm:prSet presAssocID="{E0B451B6-5D83-4D46-9349-0BBDD30420E6}" presName="vert1" presStyleCnt="0"/>
      <dgm:spPr/>
    </dgm:pt>
    <dgm:pt modelId="{9FB16C4A-671E-4EFA-A698-A3C41E760FCF}" type="pres">
      <dgm:prSet presAssocID="{4174BEE5-37E5-4165-9BB6-573B4D1B0F40}" presName="thickLine" presStyleLbl="alignNode1" presStyleIdx="1" presStyleCnt="5"/>
      <dgm:spPr/>
    </dgm:pt>
    <dgm:pt modelId="{C73F176E-3292-4923-AA98-602B322FE2D0}" type="pres">
      <dgm:prSet presAssocID="{4174BEE5-37E5-4165-9BB6-573B4D1B0F40}" presName="horz1" presStyleCnt="0"/>
      <dgm:spPr/>
    </dgm:pt>
    <dgm:pt modelId="{9C239578-73B9-4DAB-80D1-82B494AB0E48}" type="pres">
      <dgm:prSet presAssocID="{4174BEE5-37E5-4165-9BB6-573B4D1B0F40}" presName="tx1" presStyleLbl="revTx" presStyleIdx="1" presStyleCnt="5"/>
      <dgm:spPr/>
    </dgm:pt>
    <dgm:pt modelId="{37ED1BB2-803A-4338-B1C8-778F83371D94}" type="pres">
      <dgm:prSet presAssocID="{4174BEE5-37E5-4165-9BB6-573B4D1B0F40}" presName="vert1" presStyleCnt="0"/>
      <dgm:spPr/>
    </dgm:pt>
    <dgm:pt modelId="{BD1A475F-16BF-4693-863C-D8A2451BED10}" type="pres">
      <dgm:prSet presAssocID="{B0519380-F049-44F7-8C75-90D945052F71}" presName="thickLine" presStyleLbl="alignNode1" presStyleIdx="2" presStyleCnt="5"/>
      <dgm:spPr/>
    </dgm:pt>
    <dgm:pt modelId="{F46A97D3-685B-46F3-960B-00276E5BFA28}" type="pres">
      <dgm:prSet presAssocID="{B0519380-F049-44F7-8C75-90D945052F71}" presName="horz1" presStyleCnt="0"/>
      <dgm:spPr/>
    </dgm:pt>
    <dgm:pt modelId="{DE8E43A5-C3DA-448B-AEDF-11C5590B9367}" type="pres">
      <dgm:prSet presAssocID="{B0519380-F049-44F7-8C75-90D945052F71}" presName="tx1" presStyleLbl="revTx" presStyleIdx="2" presStyleCnt="5"/>
      <dgm:spPr/>
    </dgm:pt>
    <dgm:pt modelId="{2FE0270B-8C53-46F3-B3FA-BC34FCA35F48}" type="pres">
      <dgm:prSet presAssocID="{B0519380-F049-44F7-8C75-90D945052F71}" presName="vert1" presStyleCnt="0"/>
      <dgm:spPr/>
    </dgm:pt>
    <dgm:pt modelId="{F682A32E-8907-40AB-8B90-1461CC1DE07B}" type="pres">
      <dgm:prSet presAssocID="{EA690B2E-59D1-4022-9E8D-9C47C5728BC3}" presName="thickLine" presStyleLbl="alignNode1" presStyleIdx="3" presStyleCnt="5"/>
      <dgm:spPr/>
    </dgm:pt>
    <dgm:pt modelId="{B4DB2D02-4BDE-4AA1-93F5-3F0CE8A39EFD}" type="pres">
      <dgm:prSet presAssocID="{EA690B2E-59D1-4022-9E8D-9C47C5728BC3}" presName="horz1" presStyleCnt="0"/>
      <dgm:spPr/>
    </dgm:pt>
    <dgm:pt modelId="{B9CCB20F-3FF1-4D5C-B9DE-5DB632BAC19A}" type="pres">
      <dgm:prSet presAssocID="{EA690B2E-59D1-4022-9E8D-9C47C5728BC3}" presName="tx1" presStyleLbl="revTx" presStyleIdx="3" presStyleCnt="5"/>
      <dgm:spPr/>
    </dgm:pt>
    <dgm:pt modelId="{F7FBF8B4-3F4D-406A-B87A-5922E1A6D2B7}" type="pres">
      <dgm:prSet presAssocID="{EA690B2E-59D1-4022-9E8D-9C47C5728BC3}" presName="vert1" presStyleCnt="0"/>
      <dgm:spPr/>
    </dgm:pt>
    <dgm:pt modelId="{2EB29E01-7F81-4D88-A628-00622140CF25}" type="pres">
      <dgm:prSet presAssocID="{DAB3220A-F409-4954-B9D8-AD73AAF166C5}" presName="thickLine" presStyleLbl="alignNode1" presStyleIdx="4" presStyleCnt="5"/>
      <dgm:spPr/>
    </dgm:pt>
    <dgm:pt modelId="{56E24C40-B0CF-447C-888E-F68D4699B95C}" type="pres">
      <dgm:prSet presAssocID="{DAB3220A-F409-4954-B9D8-AD73AAF166C5}" presName="horz1" presStyleCnt="0"/>
      <dgm:spPr/>
    </dgm:pt>
    <dgm:pt modelId="{7CBB8236-5F46-4E2C-A05A-6CF555C32526}" type="pres">
      <dgm:prSet presAssocID="{DAB3220A-F409-4954-B9D8-AD73AAF166C5}" presName="tx1" presStyleLbl="revTx" presStyleIdx="4" presStyleCnt="5"/>
      <dgm:spPr/>
    </dgm:pt>
    <dgm:pt modelId="{D0B36728-E2A3-4AF0-9616-1AB63394B8FF}" type="pres">
      <dgm:prSet presAssocID="{DAB3220A-F409-4954-B9D8-AD73AAF166C5}" presName="vert1" presStyleCnt="0"/>
      <dgm:spPr/>
    </dgm:pt>
  </dgm:ptLst>
  <dgm:cxnLst>
    <dgm:cxn modelId="{2CFD1F38-28E7-44FD-BFE3-37D501053DBF}" srcId="{A2B035F4-055D-4ABB-9028-4A72C72BF082}" destId="{EA690B2E-59D1-4022-9E8D-9C47C5728BC3}" srcOrd="3" destOrd="0" parTransId="{A14D88AF-8DD8-480E-82D0-73F33C2AAE26}" sibTransId="{152C47A4-70F5-4C9F-94A2-02D486D96811}"/>
    <dgm:cxn modelId="{B5181663-3379-4B8A-AABF-3604052FBFAC}" srcId="{A2B035F4-055D-4ABB-9028-4A72C72BF082}" destId="{4174BEE5-37E5-4165-9BB6-573B4D1B0F40}" srcOrd="1" destOrd="0" parTransId="{A0C12D14-1426-40E7-B550-C58CF8CCCFD4}" sibTransId="{87507047-0277-4503-AB74-1B8406766549}"/>
    <dgm:cxn modelId="{205A1948-7561-4E5C-8DF1-05AE65A9BA4B}" type="presOf" srcId="{EA690B2E-59D1-4022-9E8D-9C47C5728BC3}" destId="{B9CCB20F-3FF1-4D5C-B9DE-5DB632BAC19A}" srcOrd="0" destOrd="0" presId="urn:microsoft.com/office/officeart/2008/layout/LinedList"/>
    <dgm:cxn modelId="{D5B4B56D-E6A4-40D6-BAAD-DF9AF7D815FB}" type="presOf" srcId="{A2B035F4-055D-4ABB-9028-4A72C72BF082}" destId="{A5CAC567-164C-4465-B2F1-B24165EBFC1B}" srcOrd="0" destOrd="0" presId="urn:microsoft.com/office/officeart/2008/layout/LinedList"/>
    <dgm:cxn modelId="{791C1D58-F725-4E69-B241-56E95BA827DE}" srcId="{A2B035F4-055D-4ABB-9028-4A72C72BF082}" destId="{B0519380-F049-44F7-8C75-90D945052F71}" srcOrd="2" destOrd="0" parTransId="{B553F8CC-951F-428D-A435-895CFBA7BE54}" sibTransId="{C1AFE530-FC5A-4A34-9F67-A4B0C3EA4E09}"/>
    <dgm:cxn modelId="{99EB2A93-41C1-4A57-9640-5E153FE253A6}" srcId="{A2B035F4-055D-4ABB-9028-4A72C72BF082}" destId="{E0B451B6-5D83-4D46-9349-0BBDD30420E6}" srcOrd="0" destOrd="0" parTransId="{1E5339D5-83CD-48EE-814C-2D69E8007C17}" sibTransId="{BBECF2C3-C349-400A-8BFE-B2CB1B2B6871}"/>
    <dgm:cxn modelId="{4F44069D-A475-42EF-9E1B-EFDEEC02961C}" type="presOf" srcId="{E0B451B6-5D83-4D46-9349-0BBDD30420E6}" destId="{FE6E3452-6D7E-41C9-95ED-6D75341549D2}" srcOrd="0" destOrd="0" presId="urn:microsoft.com/office/officeart/2008/layout/LinedList"/>
    <dgm:cxn modelId="{B591A4C4-5C42-44F7-BA9B-BCDDBB128BD3}" type="presOf" srcId="{DAB3220A-F409-4954-B9D8-AD73AAF166C5}" destId="{7CBB8236-5F46-4E2C-A05A-6CF555C32526}" srcOrd="0" destOrd="0" presId="urn:microsoft.com/office/officeart/2008/layout/LinedList"/>
    <dgm:cxn modelId="{457C56E0-43B0-44A0-AFC8-8D645A67ECA0}" type="presOf" srcId="{4174BEE5-37E5-4165-9BB6-573B4D1B0F40}" destId="{9C239578-73B9-4DAB-80D1-82B494AB0E48}" srcOrd="0" destOrd="0" presId="urn:microsoft.com/office/officeart/2008/layout/LinedList"/>
    <dgm:cxn modelId="{2CF8C8EA-FF9C-42A1-8DE1-8140FEA12104}" type="presOf" srcId="{B0519380-F049-44F7-8C75-90D945052F71}" destId="{DE8E43A5-C3DA-448B-AEDF-11C5590B9367}" srcOrd="0" destOrd="0" presId="urn:microsoft.com/office/officeart/2008/layout/LinedList"/>
    <dgm:cxn modelId="{D3CD01F7-46CA-414A-AE30-E78214E625E7}" srcId="{A2B035F4-055D-4ABB-9028-4A72C72BF082}" destId="{DAB3220A-F409-4954-B9D8-AD73AAF166C5}" srcOrd="4" destOrd="0" parTransId="{BD10DCC7-0F54-4547-A424-83B67507185A}" sibTransId="{23A1BD4A-48F0-4079-BFDD-7B7497B880C5}"/>
    <dgm:cxn modelId="{F1986724-82F5-4BBC-83FA-3E791E9C4E6F}" type="presParOf" srcId="{A5CAC567-164C-4465-B2F1-B24165EBFC1B}" destId="{317765B1-B341-4243-A672-A63413AAFDAD}" srcOrd="0" destOrd="0" presId="urn:microsoft.com/office/officeart/2008/layout/LinedList"/>
    <dgm:cxn modelId="{64B763F6-57F6-4CBC-9F67-F64DAC24F3F2}" type="presParOf" srcId="{A5CAC567-164C-4465-B2F1-B24165EBFC1B}" destId="{A15A3655-BAD1-4117-8C5B-86E0ACF1DD5D}" srcOrd="1" destOrd="0" presId="urn:microsoft.com/office/officeart/2008/layout/LinedList"/>
    <dgm:cxn modelId="{A07E2259-A46C-480D-B159-BD8A6A199C87}" type="presParOf" srcId="{A15A3655-BAD1-4117-8C5B-86E0ACF1DD5D}" destId="{FE6E3452-6D7E-41C9-95ED-6D75341549D2}" srcOrd="0" destOrd="0" presId="urn:microsoft.com/office/officeart/2008/layout/LinedList"/>
    <dgm:cxn modelId="{A9090998-EE2A-4EB8-A68E-A56F10573697}" type="presParOf" srcId="{A15A3655-BAD1-4117-8C5B-86E0ACF1DD5D}" destId="{98946C89-4E9E-4000-8CD8-E1A4DB702558}" srcOrd="1" destOrd="0" presId="urn:microsoft.com/office/officeart/2008/layout/LinedList"/>
    <dgm:cxn modelId="{05D8C4D3-49D8-448D-8E1F-2ABA8E0FD55C}" type="presParOf" srcId="{A5CAC567-164C-4465-B2F1-B24165EBFC1B}" destId="{9FB16C4A-671E-4EFA-A698-A3C41E760FCF}" srcOrd="2" destOrd="0" presId="urn:microsoft.com/office/officeart/2008/layout/LinedList"/>
    <dgm:cxn modelId="{86B36908-1331-4F67-9EDF-E8717523FD48}" type="presParOf" srcId="{A5CAC567-164C-4465-B2F1-B24165EBFC1B}" destId="{C73F176E-3292-4923-AA98-602B322FE2D0}" srcOrd="3" destOrd="0" presId="urn:microsoft.com/office/officeart/2008/layout/LinedList"/>
    <dgm:cxn modelId="{DF9C9AFF-E0A4-4F2E-BC9E-3D27D8A30386}" type="presParOf" srcId="{C73F176E-3292-4923-AA98-602B322FE2D0}" destId="{9C239578-73B9-4DAB-80D1-82B494AB0E48}" srcOrd="0" destOrd="0" presId="urn:microsoft.com/office/officeart/2008/layout/LinedList"/>
    <dgm:cxn modelId="{A46F5F58-D920-4BD7-A698-AEEA9C45E3CB}" type="presParOf" srcId="{C73F176E-3292-4923-AA98-602B322FE2D0}" destId="{37ED1BB2-803A-4338-B1C8-778F83371D94}" srcOrd="1" destOrd="0" presId="urn:microsoft.com/office/officeart/2008/layout/LinedList"/>
    <dgm:cxn modelId="{F8E33A84-CE87-4828-AFFD-7F99E412AEF2}" type="presParOf" srcId="{A5CAC567-164C-4465-B2F1-B24165EBFC1B}" destId="{BD1A475F-16BF-4693-863C-D8A2451BED10}" srcOrd="4" destOrd="0" presId="urn:microsoft.com/office/officeart/2008/layout/LinedList"/>
    <dgm:cxn modelId="{69C1AB8A-3781-423A-BB73-8DBCADA7565F}" type="presParOf" srcId="{A5CAC567-164C-4465-B2F1-B24165EBFC1B}" destId="{F46A97D3-685B-46F3-960B-00276E5BFA28}" srcOrd="5" destOrd="0" presId="urn:microsoft.com/office/officeart/2008/layout/LinedList"/>
    <dgm:cxn modelId="{894FEB27-176A-466A-9B5F-3161272B6117}" type="presParOf" srcId="{F46A97D3-685B-46F3-960B-00276E5BFA28}" destId="{DE8E43A5-C3DA-448B-AEDF-11C5590B9367}" srcOrd="0" destOrd="0" presId="urn:microsoft.com/office/officeart/2008/layout/LinedList"/>
    <dgm:cxn modelId="{57D2AF14-0FD1-48D0-A5EB-98F09DE53389}" type="presParOf" srcId="{F46A97D3-685B-46F3-960B-00276E5BFA28}" destId="{2FE0270B-8C53-46F3-B3FA-BC34FCA35F48}" srcOrd="1" destOrd="0" presId="urn:microsoft.com/office/officeart/2008/layout/LinedList"/>
    <dgm:cxn modelId="{94C8A0AB-48F6-40C4-986B-8E5F5AE746AD}" type="presParOf" srcId="{A5CAC567-164C-4465-B2F1-B24165EBFC1B}" destId="{F682A32E-8907-40AB-8B90-1461CC1DE07B}" srcOrd="6" destOrd="0" presId="urn:microsoft.com/office/officeart/2008/layout/LinedList"/>
    <dgm:cxn modelId="{2A352904-C1C6-43C8-898D-FA3F49918A53}" type="presParOf" srcId="{A5CAC567-164C-4465-B2F1-B24165EBFC1B}" destId="{B4DB2D02-4BDE-4AA1-93F5-3F0CE8A39EFD}" srcOrd="7" destOrd="0" presId="urn:microsoft.com/office/officeart/2008/layout/LinedList"/>
    <dgm:cxn modelId="{1160D801-DA8F-4C46-A887-8EB7A7F8B42D}" type="presParOf" srcId="{B4DB2D02-4BDE-4AA1-93F5-3F0CE8A39EFD}" destId="{B9CCB20F-3FF1-4D5C-B9DE-5DB632BAC19A}" srcOrd="0" destOrd="0" presId="urn:microsoft.com/office/officeart/2008/layout/LinedList"/>
    <dgm:cxn modelId="{A130E5A5-7650-40A0-9B62-6A628FD68C38}" type="presParOf" srcId="{B4DB2D02-4BDE-4AA1-93F5-3F0CE8A39EFD}" destId="{F7FBF8B4-3F4D-406A-B87A-5922E1A6D2B7}" srcOrd="1" destOrd="0" presId="urn:microsoft.com/office/officeart/2008/layout/LinedList"/>
    <dgm:cxn modelId="{1606FD69-822D-45CE-9128-AA30E3FB89BF}" type="presParOf" srcId="{A5CAC567-164C-4465-B2F1-B24165EBFC1B}" destId="{2EB29E01-7F81-4D88-A628-00622140CF25}" srcOrd="8" destOrd="0" presId="urn:microsoft.com/office/officeart/2008/layout/LinedList"/>
    <dgm:cxn modelId="{80A602E1-B47E-4B26-BC5C-C6C59D06E958}" type="presParOf" srcId="{A5CAC567-164C-4465-B2F1-B24165EBFC1B}" destId="{56E24C40-B0CF-447C-888E-F68D4699B95C}" srcOrd="9" destOrd="0" presId="urn:microsoft.com/office/officeart/2008/layout/LinedList"/>
    <dgm:cxn modelId="{A9EE2AF2-5B5C-4D78-B54D-48473268C4AE}" type="presParOf" srcId="{56E24C40-B0CF-447C-888E-F68D4699B95C}" destId="{7CBB8236-5F46-4E2C-A05A-6CF555C32526}" srcOrd="0" destOrd="0" presId="urn:microsoft.com/office/officeart/2008/layout/LinedList"/>
    <dgm:cxn modelId="{E903BCC6-C4ED-4341-A6DC-CF42EA564A85}" type="presParOf" srcId="{56E24C40-B0CF-447C-888E-F68D4699B95C}" destId="{D0B36728-E2A3-4AF0-9616-1AB63394B8F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765B1-B341-4243-A672-A63413AAFDAD}">
      <dsp:nvSpPr>
        <dsp:cNvPr id="0" name=""/>
        <dsp:cNvSpPr/>
      </dsp:nvSpPr>
      <dsp:spPr>
        <a:xfrm>
          <a:off x="0" y="474"/>
          <a:ext cx="5384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6E3452-6D7E-41C9-95ED-6D75341549D2}">
      <dsp:nvSpPr>
        <dsp:cNvPr id="0" name=""/>
        <dsp:cNvSpPr/>
      </dsp:nvSpPr>
      <dsp:spPr>
        <a:xfrm>
          <a:off x="0" y="474"/>
          <a:ext cx="5384800" cy="777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t>People</a:t>
          </a:r>
        </a:p>
      </dsp:txBody>
      <dsp:txXfrm>
        <a:off x="0" y="474"/>
        <a:ext cx="5384800" cy="777362"/>
      </dsp:txXfrm>
    </dsp:sp>
    <dsp:sp modelId="{9FB16C4A-671E-4EFA-A698-A3C41E760FCF}">
      <dsp:nvSpPr>
        <dsp:cNvPr id="0" name=""/>
        <dsp:cNvSpPr/>
      </dsp:nvSpPr>
      <dsp:spPr>
        <a:xfrm>
          <a:off x="0" y="777837"/>
          <a:ext cx="5384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239578-73B9-4DAB-80D1-82B494AB0E48}">
      <dsp:nvSpPr>
        <dsp:cNvPr id="0" name=""/>
        <dsp:cNvSpPr/>
      </dsp:nvSpPr>
      <dsp:spPr>
        <a:xfrm>
          <a:off x="0" y="777837"/>
          <a:ext cx="5384800" cy="777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t>Representation</a:t>
          </a:r>
        </a:p>
      </dsp:txBody>
      <dsp:txXfrm>
        <a:off x="0" y="777837"/>
        <a:ext cx="5384800" cy="777362"/>
      </dsp:txXfrm>
    </dsp:sp>
    <dsp:sp modelId="{BD1A475F-16BF-4693-863C-D8A2451BED10}">
      <dsp:nvSpPr>
        <dsp:cNvPr id="0" name=""/>
        <dsp:cNvSpPr/>
      </dsp:nvSpPr>
      <dsp:spPr>
        <a:xfrm>
          <a:off x="0" y="1555200"/>
          <a:ext cx="5384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8E43A5-C3DA-448B-AEDF-11C5590B9367}">
      <dsp:nvSpPr>
        <dsp:cNvPr id="0" name=""/>
        <dsp:cNvSpPr/>
      </dsp:nvSpPr>
      <dsp:spPr>
        <a:xfrm>
          <a:off x="0" y="1555200"/>
          <a:ext cx="5384800" cy="777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t>Structures &amp; Systems</a:t>
          </a:r>
        </a:p>
      </dsp:txBody>
      <dsp:txXfrm>
        <a:off x="0" y="1555200"/>
        <a:ext cx="5384800" cy="777362"/>
      </dsp:txXfrm>
    </dsp:sp>
    <dsp:sp modelId="{F682A32E-8907-40AB-8B90-1461CC1DE07B}">
      <dsp:nvSpPr>
        <dsp:cNvPr id="0" name=""/>
        <dsp:cNvSpPr/>
      </dsp:nvSpPr>
      <dsp:spPr>
        <a:xfrm>
          <a:off x="0" y="2332562"/>
          <a:ext cx="5384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CCB20F-3FF1-4D5C-B9DE-5DB632BAC19A}">
      <dsp:nvSpPr>
        <dsp:cNvPr id="0" name=""/>
        <dsp:cNvSpPr/>
      </dsp:nvSpPr>
      <dsp:spPr>
        <a:xfrm>
          <a:off x="0" y="2332562"/>
          <a:ext cx="5384800" cy="777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t>Insight</a:t>
          </a:r>
        </a:p>
      </dsp:txBody>
      <dsp:txXfrm>
        <a:off x="0" y="2332562"/>
        <a:ext cx="5384800" cy="777362"/>
      </dsp:txXfrm>
    </dsp:sp>
    <dsp:sp modelId="{2EB29E01-7F81-4D88-A628-00622140CF25}">
      <dsp:nvSpPr>
        <dsp:cNvPr id="0" name=""/>
        <dsp:cNvSpPr/>
      </dsp:nvSpPr>
      <dsp:spPr>
        <a:xfrm>
          <a:off x="0" y="3109925"/>
          <a:ext cx="5384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BB8236-5F46-4E2C-A05A-6CF555C32526}">
      <dsp:nvSpPr>
        <dsp:cNvPr id="0" name=""/>
        <dsp:cNvSpPr/>
      </dsp:nvSpPr>
      <dsp:spPr>
        <a:xfrm>
          <a:off x="0" y="3109925"/>
          <a:ext cx="5384800" cy="777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t>Investment</a:t>
          </a:r>
        </a:p>
      </dsp:txBody>
      <dsp:txXfrm>
        <a:off x="0" y="3109925"/>
        <a:ext cx="5384800" cy="77736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05CBBA-4CBB-48C2-BD30-5BEE8B61858E}" type="datetimeFigureOut">
              <a:rPr lang="en-GB" smtClean="0"/>
              <a:t>29/05/2023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6B542D-0B92-4EF6-99D7-883E68261B72}" type="slidenum">
              <a:rPr lang="en-GB" smtClean="0"/>
              <a:t>‹#›</a:t>
            </a:fld>
            <a:endParaRPr lang="en-GB"/>
          </a:p>
        </p:txBody>
      </p:sp>
    </p:spTree>
    <p:extLst>
      <p:ext uri="{BB962C8B-B14F-4D97-AF65-F5344CB8AC3E}">
        <p14:creationId xmlns:p14="http://schemas.microsoft.com/office/powerpoint/2010/main" val="96280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ecurelinks1.cmadvantage.co.uk/linkapp/cmaStart.aspx?LinkID=pageid100211125zqqtt~znqjxh9h~zh9f~9nj9qf~z~f~f~f~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63EE84-05B8-4339-B544-41D81B68B25F}" type="slidenum">
              <a:rPr lang="en-GB" smtClean="0"/>
              <a:t>1</a:t>
            </a:fld>
            <a:endParaRPr lang="en-GB"/>
          </a:p>
        </p:txBody>
      </p:sp>
    </p:spTree>
    <p:extLst>
      <p:ext uri="{BB962C8B-B14F-4D97-AF65-F5344CB8AC3E}">
        <p14:creationId xmlns:p14="http://schemas.microsoft.com/office/powerpoint/2010/main" val="1294638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6A6B542D-0B92-4EF6-99D7-883E68261B72}" type="slidenum">
              <a:rPr lang="en-GB" smtClean="0"/>
              <a:t>10</a:t>
            </a:fld>
            <a:endParaRPr lang="en-GB"/>
          </a:p>
        </p:txBody>
      </p:sp>
    </p:spTree>
    <p:extLst>
      <p:ext uri="{BB962C8B-B14F-4D97-AF65-F5344CB8AC3E}">
        <p14:creationId xmlns:p14="http://schemas.microsoft.com/office/powerpoint/2010/main" val="2969701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6B542D-0B92-4EF6-99D7-883E68261B72}" type="slidenum">
              <a:rPr lang="en-GB" smtClean="0"/>
              <a:t>11</a:t>
            </a:fld>
            <a:endParaRPr lang="en-GB"/>
          </a:p>
        </p:txBody>
      </p:sp>
    </p:spTree>
    <p:extLst>
      <p:ext uri="{BB962C8B-B14F-4D97-AF65-F5344CB8AC3E}">
        <p14:creationId xmlns:p14="http://schemas.microsoft.com/office/powerpoint/2010/main" val="179807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buFont typeface="Arial" panose="020B0604020202020204" pitchFamily="34" charset="0"/>
              <a:buChar char="•"/>
            </a:pPr>
            <a:endParaRPr lang="en-GB" sz="1800"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A6B542D-0B92-4EF6-99D7-883E68261B72}" type="slidenum">
              <a:rPr lang="en-GB" smtClean="0"/>
              <a:t>12</a:t>
            </a:fld>
            <a:endParaRPr lang="en-GB"/>
          </a:p>
        </p:txBody>
      </p:sp>
    </p:spTree>
    <p:extLst>
      <p:ext uri="{BB962C8B-B14F-4D97-AF65-F5344CB8AC3E}">
        <p14:creationId xmlns:p14="http://schemas.microsoft.com/office/powerpoint/2010/main" val="2103729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buFont typeface="Arial" panose="020B0604020202020204" pitchFamily="34" charset="0"/>
              <a:buNone/>
            </a:pPr>
            <a:r>
              <a:rPr lang="en-GB" sz="1800" b="0" i="0" dirty="0">
                <a:solidFill>
                  <a:srgbClr val="000000"/>
                </a:solidFill>
                <a:effectLst/>
                <a:latin typeface="Arial" panose="020B0604020202020204" pitchFamily="34" charset="0"/>
              </a:rPr>
              <a:t>An ally is any person or organisation who actively promotes and aspires to advance the culture of inclusion through intentional, positive and conscious efforts that benefit people as a whole. Allies acknowledge they hold positions of privilege and actively leverage their privilege for those with less access. These actions respond to direct recommendations from the TRARIIS research. </a:t>
            </a:r>
          </a:p>
        </p:txBody>
      </p:sp>
      <p:sp>
        <p:nvSpPr>
          <p:cNvPr id="4" name="Slide Number Placeholder 3"/>
          <p:cNvSpPr>
            <a:spLocks noGrp="1"/>
          </p:cNvSpPr>
          <p:nvPr>
            <p:ph type="sldNum" sz="quarter" idx="5"/>
          </p:nvPr>
        </p:nvSpPr>
        <p:spPr/>
        <p:txBody>
          <a:bodyPr/>
          <a:lstStyle/>
          <a:p>
            <a:fld id="{6A6B542D-0B92-4EF6-99D7-883E68261B72}" type="slidenum">
              <a:rPr lang="en-GB" smtClean="0"/>
              <a:t>13</a:t>
            </a:fld>
            <a:endParaRPr lang="en-GB"/>
          </a:p>
        </p:txBody>
      </p:sp>
    </p:spTree>
    <p:extLst>
      <p:ext uri="{BB962C8B-B14F-4D97-AF65-F5344CB8AC3E}">
        <p14:creationId xmlns:p14="http://schemas.microsoft.com/office/powerpoint/2010/main" val="2516971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GB" sz="1800"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A6B542D-0B92-4EF6-99D7-883E68261B72}" type="slidenum">
              <a:rPr lang="en-GB" smtClean="0"/>
              <a:t>14</a:t>
            </a:fld>
            <a:endParaRPr lang="en-GB"/>
          </a:p>
        </p:txBody>
      </p:sp>
    </p:spTree>
    <p:extLst>
      <p:ext uri="{BB962C8B-B14F-4D97-AF65-F5344CB8AC3E}">
        <p14:creationId xmlns:p14="http://schemas.microsoft.com/office/powerpoint/2010/main" val="361276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GB" sz="1800"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A6B542D-0B92-4EF6-99D7-883E68261B72}" type="slidenum">
              <a:rPr lang="en-GB" smtClean="0"/>
              <a:t>15</a:t>
            </a:fld>
            <a:endParaRPr lang="en-GB"/>
          </a:p>
        </p:txBody>
      </p:sp>
    </p:spTree>
    <p:extLst>
      <p:ext uri="{BB962C8B-B14F-4D97-AF65-F5344CB8AC3E}">
        <p14:creationId xmlns:p14="http://schemas.microsoft.com/office/powerpoint/2010/main" val="2053684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GB" sz="1800"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A6B542D-0B92-4EF6-99D7-883E68261B72}" type="slidenum">
              <a:rPr lang="en-GB" smtClean="0"/>
              <a:t>16</a:t>
            </a:fld>
            <a:endParaRPr lang="en-GB"/>
          </a:p>
        </p:txBody>
      </p:sp>
    </p:spTree>
    <p:extLst>
      <p:ext uri="{BB962C8B-B14F-4D97-AF65-F5344CB8AC3E}">
        <p14:creationId xmlns:p14="http://schemas.microsoft.com/office/powerpoint/2010/main" val="3930812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800" b="0" i="0" dirty="0">
                <a:effectLst/>
              </a:rPr>
              <a:t>The group also highlighted areas to explore:</a:t>
            </a:r>
          </a:p>
          <a:p>
            <a:pPr fontAlgn="t"/>
            <a:endParaRPr lang="en-GB" sz="2800" dirty="0">
              <a:effectLst/>
            </a:endParaRPr>
          </a:p>
          <a:p>
            <a:pPr algn="l" rtl="0" fontAlgn="base"/>
            <a:r>
              <a:rPr lang="en-GB" sz="1800" b="1" i="0" dirty="0">
                <a:effectLst/>
                <a:latin typeface="Arial" panose="020B0604020202020204" pitchFamily="34" charset="0"/>
              </a:rPr>
              <a:t>Insight and research</a:t>
            </a:r>
          </a:p>
          <a:p>
            <a:pPr algn="l" rtl="0" fontAlgn="base"/>
            <a:r>
              <a:rPr lang="en-GB" sz="1800" b="0" i="0" dirty="0">
                <a:effectLst/>
                <a:latin typeface="Arial" panose="020B0604020202020204" pitchFamily="34" charset="0"/>
              </a:rPr>
              <a:t>The first stage of talented athlete pathway research, led by Stuart Ferrier, to identify the equality profile of athletes on the talent pathway and investigate the barriers to inclusion is complete. The group highlighted the opportunity to embed the TRARIIS findings and strengthen the next stage of this research.  </a:t>
            </a:r>
          </a:p>
          <a:p>
            <a:pPr algn="l" rtl="0" fontAlgn="base"/>
            <a:r>
              <a:rPr lang="en-GB" sz="1800" b="0" i="0" dirty="0">
                <a:effectLst/>
                <a:latin typeface="Arial" panose="020B0604020202020204" pitchFamily="34" charset="0"/>
              </a:rPr>
              <a:t>The group also noted the collective commitment by home countries to invest in additional research. </a:t>
            </a:r>
          </a:p>
          <a:p>
            <a:pPr algn="l" rtl="0" fontAlgn="base"/>
            <a:endParaRPr lang="en-GB" sz="2800" b="0" i="0" dirty="0">
              <a:effectLst/>
            </a:endParaRPr>
          </a:p>
          <a:p>
            <a:pPr algn="l" rtl="0" fontAlgn="base"/>
            <a:r>
              <a:rPr lang="en-GB" sz="1800" b="1" i="0" dirty="0">
                <a:effectLst/>
                <a:latin typeface="Arial" panose="020B0604020202020204" pitchFamily="34" charset="0"/>
              </a:rPr>
              <a:t>Organisational development</a:t>
            </a:r>
          </a:p>
          <a:p>
            <a:pPr algn="l" rtl="0" fontAlgn="base"/>
            <a:r>
              <a:rPr lang="en-GB" sz="1800" b="0" i="0" dirty="0">
                <a:effectLst/>
                <a:latin typeface="Arial" panose="020B0604020202020204" pitchFamily="34" charset="0"/>
              </a:rPr>
              <a:t>There are a range of tools in place for individual development. There is a gap for standard EDI tools/support for organisations. Discussions are continuing on the refreshed Inclusion In Sport framework (launched in early 2023) into more of a development tool and whether the audience could be widened. </a:t>
            </a:r>
          </a:p>
          <a:p>
            <a:pPr algn="l" rtl="0" fontAlgn="base"/>
            <a:endParaRPr lang="en-GB" sz="2800" b="0" i="0" dirty="0">
              <a:effectLst/>
            </a:endParaRPr>
          </a:p>
          <a:p>
            <a:pPr algn="l" rtl="0" fontAlgn="base"/>
            <a:r>
              <a:rPr lang="en-GB" sz="1800" b="1" i="0" dirty="0">
                <a:effectLst/>
                <a:latin typeface="Arial" panose="020B0604020202020204" pitchFamily="34" charset="0"/>
              </a:rPr>
              <a:t>Equality impact assessments. Action Complete</a:t>
            </a:r>
            <a:r>
              <a:rPr lang="en-GB" sz="1800" b="0" i="0" dirty="0">
                <a:effectLst/>
                <a:latin typeface="Arial" panose="020B0604020202020204" pitchFamily="34" charset="0"/>
              </a:rPr>
              <a:t> - The group reviewed current EQIA actions to determine whether any actions contribute to TRARIIS recommendations and could be prioritised. No actions were identified.  </a:t>
            </a:r>
            <a:endParaRPr lang="en-GB" sz="2800" b="0" i="0" dirty="0">
              <a:effectLst/>
            </a:endParaRPr>
          </a:p>
          <a:p>
            <a:pPr marL="0" marR="0" lvl="0" indent="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GB" sz="1800" dirty="0"/>
          </a:p>
          <a:p>
            <a:pPr algn="just" rtl="0" fontAlgn="base">
              <a:buFont typeface="Arial" panose="020B0604020202020204" pitchFamily="34" charset="0"/>
              <a:buChar char="•"/>
            </a:pPr>
            <a:endParaRPr lang="en-GB" sz="1800"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A6B542D-0B92-4EF6-99D7-883E68261B72}" type="slidenum">
              <a:rPr lang="en-GB" smtClean="0"/>
              <a:t>17</a:t>
            </a:fld>
            <a:endParaRPr lang="en-GB"/>
          </a:p>
        </p:txBody>
      </p:sp>
    </p:spTree>
    <p:extLst>
      <p:ext uri="{BB962C8B-B14F-4D97-AF65-F5344CB8AC3E}">
        <p14:creationId xmlns:p14="http://schemas.microsoft.com/office/powerpoint/2010/main" val="2260471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6B542D-0B92-4EF6-99D7-883E68261B72}" type="slidenum">
              <a:rPr lang="en-GB" smtClean="0"/>
              <a:t>18</a:t>
            </a:fld>
            <a:endParaRPr lang="en-GB"/>
          </a:p>
        </p:txBody>
      </p:sp>
    </p:spTree>
    <p:extLst>
      <p:ext uri="{BB962C8B-B14F-4D97-AF65-F5344CB8AC3E}">
        <p14:creationId xmlns:p14="http://schemas.microsoft.com/office/powerpoint/2010/main" val="3017191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6B542D-0B92-4EF6-99D7-883E68261B72}" type="slidenum">
              <a:rPr lang="en-GB" smtClean="0"/>
              <a:t>19</a:t>
            </a:fld>
            <a:endParaRPr lang="en-GB"/>
          </a:p>
        </p:txBody>
      </p:sp>
    </p:spTree>
    <p:extLst>
      <p:ext uri="{BB962C8B-B14F-4D97-AF65-F5344CB8AC3E}">
        <p14:creationId xmlns:p14="http://schemas.microsoft.com/office/powerpoint/2010/main" val="740319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000000"/>
                </a:solidFill>
                <a:effectLst/>
                <a:latin typeface="Arial" panose="020B0604020202020204" pitchFamily="34" charset="0"/>
              </a:rPr>
              <a:t>This presentation outlines the process and recommendations developed by the short-term working group to respond to the </a:t>
            </a:r>
            <a:r>
              <a:rPr lang="en-GB" sz="1800" b="1" i="0" u="sng" strike="noStrike" dirty="0">
                <a:solidFill>
                  <a:srgbClr val="0563C1"/>
                </a:solidFill>
                <a:effectLst/>
                <a:latin typeface="Arial" panose="020B0604020202020204" pitchFamily="34" charset="0"/>
                <a:hlinkClick r:id="rId3"/>
              </a:rPr>
              <a:t>Tackling racism and racial inequality in sport</a:t>
            </a:r>
            <a:r>
              <a:rPr lang="en-GB" sz="1800" b="0" i="0" dirty="0">
                <a:solidFill>
                  <a:srgbClr val="000000"/>
                </a:solidFill>
                <a:effectLst/>
                <a:latin typeface="Arial" panose="020B0604020202020204" pitchFamily="34" charset="0"/>
              </a:rPr>
              <a:t> (TRARIIS) research.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4462EA-98C2-475A-91C3-587902552CD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1959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6B542D-0B92-4EF6-99D7-883E68261B72}" type="slidenum">
              <a:rPr lang="en-GB" smtClean="0"/>
              <a:t>20</a:t>
            </a:fld>
            <a:endParaRPr lang="en-GB"/>
          </a:p>
        </p:txBody>
      </p:sp>
    </p:spTree>
    <p:extLst>
      <p:ext uri="{BB962C8B-B14F-4D97-AF65-F5344CB8AC3E}">
        <p14:creationId xmlns:p14="http://schemas.microsoft.com/office/powerpoint/2010/main" val="2396238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6B542D-0B92-4EF6-99D7-883E68261B72}" type="slidenum">
              <a:rPr lang="en-GB" smtClean="0"/>
              <a:t>22</a:t>
            </a:fld>
            <a:endParaRPr lang="en-GB"/>
          </a:p>
        </p:txBody>
      </p:sp>
    </p:spTree>
    <p:extLst>
      <p:ext uri="{BB962C8B-B14F-4D97-AF65-F5344CB8AC3E}">
        <p14:creationId xmlns:p14="http://schemas.microsoft.com/office/powerpoint/2010/main" val="2503735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800" b="0" i="0" dirty="0">
                <a:effectLst/>
              </a:rPr>
              <a:t>We will develop a three-year strategic partnership with Sporting Equals to support our staff, our networks and the system to better meet the needs of diverse ethnic communities.​ The contract is currently under development and close to conclusion.  </a:t>
            </a:r>
            <a:endParaRPr lang="en-GB" sz="1800" dirty="0"/>
          </a:p>
          <a:p>
            <a:pPr algn="just" rtl="0" fontAlgn="base">
              <a:buFont typeface="Arial" panose="020B0604020202020204" pitchFamily="34" charset="0"/>
              <a:buChar char="•"/>
            </a:pPr>
            <a:endParaRPr lang="en-GB" sz="1800"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A6B542D-0B92-4EF6-99D7-883E68261B72}" type="slidenum">
              <a:rPr lang="en-GB" smtClean="0"/>
              <a:t>23</a:t>
            </a:fld>
            <a:endParaRPr lang="en-GB"/>
          </a:p>
        </p:txBody>
      </p:sp>
    </p:spTree>
    <p:extLst>
      <p:ext uri="{BB962C8B-B14F-4D97-AF65-F5344CB8AC3E}">
        <p14:creationId xmlns:p14="http://schemas.microsoft.com/office/powerpoint/2010/main" val="1678743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buFont typeface="Arial" panose="020B0604020202020204" pitchFamily="34" charset="0"/>
              <a:buChar char="•"/>
            </a:pPr>
            <a:r>
              <a:rPr lang="en-GB" sz="1800" b="0" i="0" dirty="0">
                <a:solidFill>
                  <a:srgbClr val="000000"/>
                </a:solidFill>
                <a:effectLst/>
                <a:latin typeface="Arial" panose="020B0604020202020204" pitchFamily="34" charset="0"/>
              </a:rPr>
              <a:t>An ally is any person or organisation who actively promotes and aspires to advance the culture of inclusion through intentional, positive and conscious efforts that benefit people as a whole. </a:t>
            </a:r>
          </a:p>
          <a:p>
            <a:pPr algn="just" rtl="0" fontAlgn="base">
              <a:buFont typeface="Arial" panose="020B0604020202020204" pitchFamily="34" charset="0"/>
              <a:buChar char="•"/>
            </a:pPr>
            <a:endParaRPr lang="en-GB" sz="1800" b="0" i="0" dirty="0">
              <a:solidFill>
                <a:srgbClr val="000000"/>
              </a:solidFill>
              <a:effectLst/>
              <a:latin typeface="Arial" panose="020B0604020202020204" pitchFamily="34" charset="0"/>
            </a:endParaRPr>
          </a:p>
          <a:p>
            <a:pPr algn="just" rtl="0" fontAlgn="base">
              <a:buFont typeface="Arial" panose="020B0604020202020204" pitchFamily="34" charset="0"/>
              <a:buChar char="•"/>
            </a:pPr>
            <a:r>
              <a:rPr lang="en-GB" sz="1800" b="0" i="0" dirty="0">
                <a:solidFill>
                  <a:srgbClr val="000000"/>
                </a:solidFill>
                <a:effectLst/>
                <a:latin typeface="Arial" panose="020B0604020202020204" pitchFamily="34" charset="0"/>
              </a:rPr>
              <a:t>Allies acknowledge they hold positions of privilege and actively leverage their privilege for those with less access. </a:t>
            </a:r>
          </a:p>
          <a:p>
            <a:pPr algn="just" rtl="0" fontAlgn="base">
              <a:buFont typeface="Arial" panose="020B0604020202020204" pitchFamily="34" charset="0"/>
              <a:buChar char="•"/>
            </a:pPr>
            <a:endParaRPr lang="en-GB" sz="1800" b="0" i="0" dirty="0">
              <a:solidFill>
                <a:srgbClr val="000000"/>
              </a:solidFill>
              <a:effectLst/>
              <a:latin typeface="Arial" panose="020B0604020202020204" pitchFamily="34" charset="0"/>
            </a:endParaRPr>
          </a:p>
          <a:p>
            <a:pPr algn="just" rtl="0" fontAlgn="base">
              <a:buFont typeface="Arial" panose="020B0604020202020204" pitchFamily="34" charset="0"/>
              <a:buChar char="•"/>
            </a:pPr>
            <a:r>
              <a:rPr lang="en-GB" sz="1800" b="0" i="0" dirty="0">
                <a:solidFill>
                  <a:srgbClr val="000000"/>
                </a:solidFill>
                <a:effectLst/>
                <a:latin typeface="Arial" panose="020B0604020202020204" pitchFamily="34" charset="0"/>
              </a:rPr>
              <a:t>These actions respond to direct recommendations from the TRARIIS research. </a:t>
            </a:r>
          </a:p>
        </p:txBody>
      </p:sp>
      <p:sp>
        <p:nvSpPr>
          <p:cNvPr id="4" name="Slide Number Placeholder 3"/>
          <p:cNvSpPr>
            <a:spLocks noGrp="1"/>
          </p:cNvSpPr>
          <p:nvPr>
            <p:ph type="sldNum" sz="quarter" idx="5"/>
          </p:nvPr>
        </p:nvSpPr>
        <p:spPr/>
        <p:txBody>
          <a:bodyPr/>
          <a:lstStyle/>
          <a:p>
            <a:fld id="{6A6B542D-0B92-4EF6-99D7-883E68261B72}" type="slidenum">
              <a:rPr lang="en-GB" smtClean="0"/>
              <a:t>24</a:t>
            </a:fld>
            <a:endParaRPr lang="en-GB"/>
          </a:p>
        </p:txBody>
      </p:sp>
    </p:spTree>
    <p:extLst>
      <p:ext uri="{BB962C8B-B14F-4D97-AF65-F5344CB8AC3E}">
        <p14:creationId xmlns:p14="http://schemas.microsoft.com/office/powerpoint/2010/main" val="2266880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800" b="0" i="0" dirty="0">
                <a:solidFill>
                  <a:srgbClr val="000000"/>
                </a:solidFill>
                <a:effectLst/>
                <a:latin typeface="Arial" panose="020B0604020202020204" pitchFamily="34" charset="0"/>
              </a:rPr>
              <a:t>Parents shared experiences of a lack of psychological safety, young people being pigeonholed, abused and stereotyped as well as a lack of support from teammates/coaches &amp; sports officials/ governing body staff. The action responds to direct recommendations from the TRARIIS research. </a:t>
            </a:r>
          </a:p>
        </p:txBody>
      </p:sp>
      <p:sp>
        <p:nvSpPr>
          <p:cNvPr id="4" name="Slide Number Placeholder 3"/>
          <p:cNvSpPr>
            <a:spLocks noGrp="1"/>
          </p:cNvSpPr>
          <p:nvPr>
            <p:ph type="sldNum" sz="quarter" idx="5"/>
          </p:nvPr>
        </p:nvSpPr>
        <p:spPr/>
        <p:txBody>
          <a:bodyPr/>
          <a:lstStyle/>
          <a:p>
            <a:fld id="{6A6B542D-0B92-4EF6-99D7-883E68261B72}" type="slidenum">
              <a:rPr lang="en-GB" smtClean="0"/>
              <a:t>25</a:t>
            </a:fld>
            <a:endParaRPr lang="en-GB"/>
          </a:p>
        </p:txBody>
      </p:sp>
    </p:spTree>
    <p:extLst>
      <p:ext uri="{BB962C8B-B14F-4D97-AF65-F5344CB8AC3E}">
        <p14:creationId xmlns:p14="http://schemas.microsoft.com/office/powerpoint/2010/main" val="2574005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800" b="0" i="0" dirty="0">
                <a:effectLst/>
              </a:rPr>
              <a:t>The group also highlighted areas to explore:</a:t>
            </a:r>
          </a:p>
          <a:p>
            <a:pPr fontAlgn="t"/>
            <a:endParaRPr lang="en-GB" sz="2800" dirty="0">
              <a:effectLst/>
            </a:endParaRPr>
          </a:p>
          <a:p>
            <a:pPr algn="l" rtl="0" fontAlgn="base"/>
            <a:r>
              <a:rPr lang="en-GB" sz="1800" b="1" i="0" dirty="0">
                <a:effectLst/>
                <a:latin typeface="Arial" panose="020B0604020202020204" pitchFamily="34" charset="0"/>
              </a:rPr>
              <a:t>Insight and research</a:t>
            </a:r>
          </a:p>
          <a:p>
            <a:pPr algn="l" rtl="0" fontAlgn="base"/>
            <a:r>
              <a:rPr lang="en-GB" sz="1800" b="0" i="0" dirty="0">
                <a:effectLst/>
                <a:latin typeface="Arial" panose="020B0604020202020204" pitchFamily="34" charset="0"/>
              </a:rPr>
              <a:t>The first stage of talented athlete pathway research, led by Stuart Ferrier, to identify the equality profile of athletes on the talent pathway and investigate the barriers to inclusion is complete. The group highlighted the opportunity to embed the TRARIIS findings and strengthen the next stage of this research.  </a:t>
            </a:r>
          </a:p>
          <a:p>
            <a:pPr algn="l" rtl="0" fontAlgn="base"/>
            <a:r>
              <a:rPr lang="en-GB" sz="1800" b="0" i="0" dirty="0">
                <a:effectLst/>
                <a:latin typeface="Arial" panose="020B0604020202020204" pitchFamily="34" charset="0"/>
              </a:rPr>
              <a:t>The group also noted the collective commitment by home countries to invest in additional research. </a:t>
            </a:r>
          </a:p>
          <a:p>
            <a:pPr algn="l" rtl="0" fontAlgn="base"/>
            <a:endParaRPr lang="en-GB" sz="2800" b="0" i="0" dirty="0">
              <a:effectLst/>
            </a:endParaRPr>
          </a:p>
          <a:p>
            <a:pPr algn="l" rtl="0" fontAlgn="base"/>
            <a:r>
              <a:rPr lang="en-GB" sz="1800" b="1" i="0" dirty="0">
                <a:effectLst/>
                <a:latin typeface="Arial" panose="020B0604020202020204" pitchFamily="34" charset="0"/>
              </a:rPr>
              <a:t>Organisational development</a:t>
            </a:r>
          </a:p>
          <a:p>
            <a:pPr algn="l" rtl="0" fontAlgn="base"/>
            <a:r>
              <a:rPr lang="en-GB" sz="1800" b="0" i="0" dirty="0">
                <a:effectLst/>
                <a:latin typeface="Arial" panose="020B0604020202020204" pitchFamily="34" charset="0"/>
              </a:rPr>
              <a:t>There are a range of tools in place for individual development. There is a gap for standard EDI tools/support for organisations. Discussions are continuing on the refreshed Inclusion In Sport framework (launched in early 2023) into more of a development tool and whether the audience could be widened. </a:t>
            </a:r>
          </a:p>
          <a:p>
            <a:pPr algn="l" rtl="0" fontAlgn="base"/>
            <a:endParaRPr lang="en-GB" sz="2800" b="0" i="0" dirty="0">
              <a:effectLst/>
            </a:endParaRPr>
          </a:p>
          <a:p>
            <a:pPr algn="l" rtl="0" fontAlgn="base"/>
            <a:r>
              <a:rPr lang="en-GB" sz="1800" b="1" i="0" dirty="0">
                <a:effectLst/>
                <a:latin typeface="Arial" panose="020B0604020202020204" pitchFamily="34" charset="0"/>
              </a:rPr>
              <a:t>Equality impact assessments. Action Complete</a:t>
            </a:r>
            <a:r>
              <a:rPr lang="en-GB" sz="1800" b="0" i="0" dirty="0">
                <a:effectLst/>
                <a:latin typeface="Arial" panose="020B0604020202020204" pitchFamily="34" charset="0"/>
              </a:rPr>
              <a:t> - The group reviewed current EQIA actions to determine whether any actions contribute to TRARIIS recommendations and could be prioritised. No actions were identified.  </a:t>
            </a:r>
            <a:endParaRPr lang="en-GB" sz="2800" b="0" i="0" dirty="0">
              <a:effectLst/>
            </a:endParaRPr>
          </a:p>
          <a:p>
            <a:pPr marL="0" marR="0" lvl="0" indent="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GB" sz="1800" dirty="0"/>
          </a:p>
          <a:p>
            <a:pPr algn="just" rtl="0" fontAlgn="base">
              <a:buFont typeface="Arial" panose="020B0604020202020204" pitchFamily="34" charset="0"/>
              <a:buChar char="•"/>
            </a:pPr>
            <a:endParaRPr lang="en-GB" sz="1800"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A6B542D-0B92-4EF6-99D7-883E68261B72}" type="slidenum">
              <a:rPr lang="en-GB" smtClean="0"/>
              <a:t>26</a:t>
            </a:fld>
            <a:endParaRPr lang="en-GB"/>
          </a:p>
        </p:txBody>
      </p:sp>
    </p:spTree>
    <p:extLst>
      <p:ext uri="{BB962C8B-B14F-4D97-AF65-F5344CB8AC3E}">
        <p14:creationId xmlns:p14="http://schemas.microsoft.com/office/powerpoint/2010/main" val="2858646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4462EA-98C2-475A-91C3-587902552CD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7229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Times New Roman" panose="02020603050405020304" pitchFamily="18" charset="0"/>
              </a:rPr>
              <a:t>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4462EA-98C2-475A-91C3-587902552CD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3061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4462EA-98C2-475A-91C3-587902552CD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8845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Times New Roman" panose="02020603050405020304" pitchFamily="18" charset="0"/>
              </a:rPr>
              <a:t>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4462EA-98C2-475A-91C3-587902552CD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209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6B542D-0B92-4EF6-99D7-883E68261B72}" type="slidenum">
              <a:rPr lang="en-GB" smtClean="0"/>
              <a:t>7</a:t>
            </a:fld>
            <a:endParaRPr lang="en-GB"/>
          </a:p>
        </p:txBody>
      </p:sp>
    </p:spTree>
    <p:extLst>
      <p:ext uri="{BB962C8B-B14F-4D97-AF65-F5344CB8AC3E}">
        <p14:creationId xmlns:p14="http://schemas.microsoft.com/office/powerpoint/2010/main" val="3511239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GB" sz="1800" b="0" i="0" dirty="0">
                <a:solidFill>
                  <a:srgbClr val="000000"/>
                </a:solidFill>
                <a:effectLst/>
                <a:latin typeface="Arial" panose="020B0604020202020204" pitchFamily="34" charset="0"/>
              </a:rPr>
              <a:t>We responded to the research findings through our EDI approach. We created a cross-organisational, short-term working group, which included representation from Sporting Equals, to accelerate progress delivering the TRARIIS recommendations.</a:t>
            </a:r>
          </a:p>
          <a:p>
            <a:pPr algn="just" rtl="0" fontAlgn="base"/>
            <a:endParaRPr lang="en-GB" sz="1800" b="0" i="0" dirty="0">
              <a:solidFill>
                <a:srgbClr val="000000"/>
              </a:solidFill>
              <a:effectLst/>
              <a:latin typeface="Arial" panose="020B0604020202020204" pitchFamily="34" charset="0"/>
            </a:endParaRPr>
          </a:p>
          <a:p>
            <a:pPr algn="l" rtl="0" fontAlgn="base">
              <a:buFont typeface="Arial" panose="020B0604020202020204" pitchFamily="34" charset="0"/>
              <a:buChar char="•"/>
            </a:pPr>
            <a:endParaRPr lang="en-GB" sz="1800" b="0" i="0" dirty="0">
              <a:solidFill>
                <a:srgbClr val="000000"/>
              </a:solidFill>
              <a:effectLst/>
              <a:latin typeface="Arial" panose="020B0604020202020204" pitchFamily="34" charset="0"/>
            </a:endParaRPr>
          </a:p>
          <a:p>
            <a:pPr algn="l" rtl="0" fontAlgn="base"/>
            <a:r>
              <a:rPr lang="en-GB" sz="1800" b="0" i="0" dirty="0">
                <a:solidFill>
                  <a:srgbClr val="000000"/>
                </a:solidFill>
                <a:effectLst/>
                <a:latin typeface="Arial" panose="020B0604020202020204" pitchFamily="34" charset="0"/>
              </a:rPr>
              <a:t>We aligned the TRARIIS recommendations to strands of our EDI approach, removing those recommendations related to strategy and research. The group focused on the related activities in the people and system strands exploring remaining gaps and developing practical actions in response. We shared draft actions internally / externally for feedback. Links to consultation feedback is noted in appendix two.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A5359D8E-2A04-7648-BB99-EC53D2571000}" type="slidenum">
              <a:rPr lang="en-US" smtClean="0"/>
              <a:t>8</a:t>
            </a:fld>
            <a:endParaRPr lang="en-US"/>
          </a:p>
        </p:txBody>
      </p:sp>
    </p:spTree>
    <p:extLst>
      <p:ext uri="{BB962C8B-B14F-4D97-AF65-F5344CB8AC3E}">
        <p14:creationId xmlns:p14="http://schemas.microsoft.com/office/powerpoint/2010/main" val="2382804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359D8E-2A04-7648-BB99-EC53D2571000}" type="slidenum">
              <a:rPr lang="en-US" smtClean="0"/>
              <a:t>9</a:t>
            </a:fld>
            <a:endParaRPr lang="en-US"/>
          </a:p>
        </p:txBody>
      </p:sp>
    </p:spTree>
    <p:extLst>
      <p:ext uri="{BB962C8B-B14F-4D97-AF65-F5344CB8AC3E}">
        <p14:creationId xmlns:p14="http://schemas.microsoft.com/office/powerpoint/2010/main" val="873013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2D6AB-DCAA-48B8-A519-EAFE940419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75C46AB-4E02-469D-8617-5C4F038D6E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8526078-3912-4486-B3FA-7FBEC07BAD63}"/>
              </a:ext>
            </a:extLst>
          </p:cNvPr>
          <p:cNvSpPr>
            <a:spLocks noGrp="1"/>
          </p:cNvSpPr>
          <p:nvPr>
            <p:ph type="dt" sz="half" idx="10"/>
          </p:nvPr>
        </p:nvSpPr>
        <p:spPr/>
        <p:txBody>
          <a:bodyPr/>
          <a:lstStyle/>
          <a:p>
            <a:fld id="{92A6023F-B296-4B1D-8A34-1DE0627EF5E6}" type="datetimeFigureOut">
              <a:rPr lang="en-GB" smtClean="0"/>
              <a:t>29/05/2023</a:t>
            </a:fld>
            <a:endParaRPr lang="en-GB"/>
          </a:p>
        </p:txBody>
      </p:sp>
      <p:sp>
        <p:nvSpPr>
          <p:cNvPr id="5" name="Footer Placeholder 4">
            <a:extLst>
              <a:ext uri="{FF2B5EF4-FFF2-40B4-BE49-F238E27FC236}">
                <a16:creationId xmlns:a16="http://schemas.microsoft.com/office/drawing/2014/main" id="{3F6331BE-5448-459B-9C9C-91FD8F1014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E3FE89-A90C-4258-8FA7-1075D98D2724}"/>
              </a:ext>
            </a:extLst>
          </p:cNvPr>
          <p:cNvSpPr>
            <a:spLocks noGrp="1"/>
          </p:cNvSpPr>
          <p:nvPr>
            <p:ph type="sldNum" sz="quarter" idx="12"/>
          </p:nvPr>
        </p:nvSpPr>
        <p:spPr/>
        <p:txBody>
          <a:bodyPr/>
          <a:lstStyle/>
          <a:p>
            <a:fld id="{E2882C95-9BB8-4505-9E3F-2E94CCD974A7}" type="slidenum">
              <a:rPr lang="en-GB" smtClean="0"/>
              <a:t>‹#›</a:t>
            </a:fld>
            <a:endParaRPr lang="en-GB"/>
          </a:p>
        </p:txBody>
      </p:sp>
    </p:spTree>
    <p:extLst>
      <p:ext uri="{BB962C8B-B14F-4D97-AF65-F5344CB8AC3E}">
        <p14:creationId xmlns:p14="http://schemas.microsoft.com/office/powerpoint/2010/main" val="423017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8DDA2-9B58-4169-A8D8-54E25C47EAE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49F7D1-152A-4B44-9D8A-F0A1199DD4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B83408-CD68-4540-A6BE-55A4F07953F0}"/>
              </a:ext>
            </a:extLst>
          </p:cNvPr>
          <p:cNvSpPr>
            <a:spLocks noGrp="1"/>
          </p:cNvSpPr>
          <p:nvPr>
            <p:ph type="dt" sz="half" idx="10"/>
          </p:nvPr>
        </p:nvSpPr>
        <p:spPr/>
        <p:txBody>
          <a:bodyPr/>
          <a:lstStyle/>
          <a:p>
            <a:fld id="{92A6023F-B296-4B1D-8A34-1DE0627EF5E6}" type="datetimeFigureOut">
              <a:rPr lang="en-GB" smtClean="0"/>
              <a:t>29/05/2023</a:t>
            </a:fld>
            <a:endParaRPr lang="en-GB"/>
          </a:p>
        </p:txBody>
      </p:sp>
      <p:sp>
        <p:nvSpPr>
          <p:cNvPr id="5" name="Footer Placeholder 4">
            <a:extLst>
              <a:ext uri="{FF2B5EF4-FFF2-40B4-BE49-F238E27FC236}">
                <a16:creationId xmlns:a16="http://schemas.microsoft.com/office/drawing/2014/main" id="{A889B65A-7C6B-4465-A70F-071483C967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49058A-ABFE-46C3-8E77-1225D7EBC9AE}"/>
              </a:ext>
            </a:extLst>
          </p:cNvPr>
          <p:cNvSpPr>
            <a:spLocks noGrp="1"/>
          </p:cNvSpPr>
          <p:nvPr>
            <p:ph type="sldNum" sz="quarter" idx="12"/>
          </p:nvPr>
        </p:nvSpPr>
        <p:spPr/>
        <p:txBody>
          <a:bodyPr/>
          <a:lstStyle/>
          <a:p>
            <a:fld id="{E2882C95-9BB8-4505-9E3F-2E94CCD974A7}" type="slidenum">
              <a:rPr lang="en-GB" smtClean="0"/>
              <a:t>‹#›</a:t>
            </a:fld>
            <a:endParaRPr lang="en-GB"/>
          </a:p>
        </p:txBody>
      </p:sp>
    </p:spTree>
    <p:extLst>
      <p:ext uri="{BB962C8B-B14F-4D97-AF65-F5344CB8AC3E}">
        <p14:creationId xmlns:p14="http://schemas.microsoft.com/office/powerpoint/2010/main" val="4171184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FEBFEF-7E0D-49F1-9218-70F7687928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E3C97B-FD08-414C-BE5C-72682C48AE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6479C1-47BF-44BA-B15C-80ED2DACD07E}"/>
              </a:ext>
            </a:extLst>
          </p:cNvPr>
          <p:cNvSpPr>
            <a:spLocks noGrp="1"/>
          </p:cNvSpPr>
          <p:nvPr>
            <p:ph type="dt" sz="half" idx="10"/>
          </p:nvPr>
        </p:nvSpPr>
        <p:spPr/>
        <p:txBody>
          <a:bodyPr/>
          <a:lstStyle/>
          <a:p>
            <a:fld id="{92A6023F-B296-4B1D-8A34-1DE0627EF5E6}" type="datetimeFigureOut">
              <a:rPr lang="en-GB" smtClean="0"/>
              <a:t>29/05/2023</a:t>
            </a:fld>
            <a:endParaRPr lang="en-GB"/>
          </a:p>
        </p:txBody>
      </p:sp>
      <p:sp>
        <p:nvSpPr>
          <p:cNvPr id="5" name="Footer Placeholder 4">
            <a:extLst>
              <a:ext uri="{FF2B5EF4-FFF2-40B4-BE49-F238E27FC236}">
                <a16:creationId xmlns:a16="http://schemas.microsoft.com/office/drawing/2014/main" id="{BE2227B5-3C3E-4A4B-B62C-30184FEFB2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7D4E65-CF42-4117-AEA8-844286CC03FC}"/>
              </a:ext>
            </a:extLst>
          </p:cNvPr>
          <p:cNvSpPr>
            <a:spLocks noGrp="1"/>
          </p:cNvSpPr>
          <p:nvPr>
            <p:ph type="sldNum" sz="quarter" idx="12"/>
          </p:nvPr>
        </p:nvSpPr>
        <p:spPr/>
        <p:txBody>
          <a:bodyPr/>
          <a:lstStyle/>
          <a:p>
            <a:fld id="{E2882C95-9BB8-4505-9E3F-2E94CCD974A7}" type="slidenum">
              <a:rPr lang="en-GB" smtClean="0"/>
              <a:t>‹#›</a:t>
            </a:fld>
            <a:endParaRPr lang="en-GB"/>
          </a:p>
        </p:txBody>
      </p:sp>
    </p:spTree>
    <p:extLst>
      <p:ext uri="{BB962C8B-B14F-4D97-AF65-F5344CB8AC3E}">
        <p14:creationId xmlns:p14="http://schemas.microsoft.com/office/powerpoint/2010/main" val="503335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2818" name="Rectangle 2"/>
          <p:cNvSpPr>
            <a:spLocks noGrp="1" noChangeArrowheads="1"/>
          </p:cNvSpPr>
          <p:nvPr>
            <p:ph type="ctrTitle"/>
          </p:nvPr>
        </p:nvSpPr>
        <p:spPr>
          <a:xfrm>
            <a:off x="719404" y="2246224"/>
            <a:ext cx="8495550" cy="748988"/>
          </a:xfrm>
          <a:solidFill>
            <a:srgbClr val="DADAEB"/>
          </a:solidFill>
        </p:spPr>
        <p:txBody>
          <a:bodyPr wrap="none" lIns="180000" anchor="b"/>
          <a:lstStyle>
            <a:lvl1pPr>
              <a:defRPr spc="-200" smtClean="0">
                <a:solidFill>
                  <a:srgbClr val="0A0478"/>
                </a:solidFill>
                <a:latin typeface="Arial Black" pitchFamily="34" charset="0"/>
              </a:defRPr>
            </a:lvl1pPr>
          </a:lstStyle>
          <a:p>
            <a:r>
              <a:rPr lang="en-GB"/>
              <a:t>Click to edit Master title style</a:t>
            </a:r>
          </a:p>
        </p:txBody>
      </p:sp>
      <p:sp>
        <p:nvSpPr>
          <p:cNvPr id="162819" name="Rectangle 3"/>
          <p:cNvSpPr>
            <a:spLocks noGrp="1" noChangeArrowheads="1"/>
          </p:cNvSpPr>
          <p:nvPr>
            <p:ph type="subTitle" idx="1" hasCustomPrompt="1"/>
          </p:nvPr>
        </p:nvSpPr>
        <p:spPr>
          <a:xfrm>
            <a:off x="719404" y="2981070"/>
            <a:ext cx="9308615" cy="584775"/>
          </a:xfrm>
          <a:solidFill>
            <a:srgbClr val="DADAEB"/>
          </a:solidFill>
        </p:spPr>
        <p:txBody>
          <a:bodyPr wrap="none" lIns="180000">
            <a:spAutoFit/>
          </a:bodyPr>
          <a:lstStyle>
            <a:lvl1pPr marL="0" indent="0">
              <a:buFontTx/>
              <a:buNone/>
              <a:defRPr b="1" smtClean="0">
                <a:solidFill>
                  <a:srgbClr val="0A0478"/>
                </a:solidFill>
              </a:defRPr>
            </a:lvl1pPr>
          </a:lstStyle>
          <a:p>
            <a:r>
              <a:rPr lang="en-GB"/>
              <a:t>Click to edit Master subtitle style or delete box</a:t>
            </a:r>
          </a:p>
        </p:txBody>
      </p:sp>
      <p:sp>
        <p:nvSpPr>
          <p:cNvPr id="7" name="Rectangle 6"/>
          <p:cNvSpPr/>
          <p:nvPr userDrawn="1"/>
        </p:nvSpPr>
        <p:spPr>
          <a:xfrm>
            <a:off x="0" y="5949451"/>
            <a:ext cx="12192000" cy="908549"/>
          </a:xfrm>
          <a:prstGeom prst="rect">
            <a:avLst/>
          </a:prstGeom>
          <a:solidFill>
            <a:srgbClr val="211B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descr="Logo_Strapline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7637" y="6127937"/>
            <a:ext cx="2444232" cy="557263"/>
          </a:xfrm>
          <a:prstGeom prst="rect">
            <a:avLst/>
          </a:prstGeom>
        </p:spPr>
      </p:pic>
      <p:pic>
        <p:nvPicPr>
          <p:cNvPr id="12" name="Picture 11" descr="SportForLif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6174" y="6279170"/>
            <a:ext cx="1408531" cy="281468"/>
          </a:xfrm>
          <a:prstGeom prst="rect">
            <a:avLst/>
          </a:prstGeom>
        </p:spPr>
      </p:pic>
    </p:spTree>
    <p:extLst>
      <p:ext uri="{BB962C8B-B14F-4D97-AF65-F5344CB8AC3E}">
        <p14:creationId xmlns:p14="http://schemas.microsoft.com/office/powerpoint/2010/main" val="2417051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425"/>
            <a:ext cx="10972800" cy="377279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title"/>
          </p:nvPr>
        </p:nvSpPr>
        <p:spPr bwMode="auto">
          <a:xfrm>
            <a:off x="623393" y="620713"/>
            <a:ext cx="4896808" cy="748988"/>
          </a:xfrm>
          <a:prstGeom prst="rect">
            <a:avLst/>
          </a:prstGeom>
          <a:solidFill>
            <a:srgbClr val="DADAEB"/>
          </a:solidFill>
          <a:ln w="9525">
            <a:noFill/>
            <a:miter lim="800000"/>
            <a:headEnd/>
            <a:tailEnd/>
          </a:ln>
        </p:spPr>
        <p:txBody>
          <a:bodyPr vert="horz" wrap="none" lIns="180000" tIns="45720" rIns="180000" bIns="45720" numCol="1" anchor="t" anchorCtr="0" compatLnSpc="1">
            <a:prstTxWarp prst="textNoShape">
              <a:avLst/>
            </a:prstTxWarp>
            <a:spAutoFit/>
          </a:bodyPr>
          <a:lstStyle/>
          <a:p>
            <a:pPr lvl="0"/>
            <a:r>
              <a:rPr lang="en-US"/>
              <a:t>Click to add title</a:t>
            </a:r>
            <a:endParaRPr lang="en-GB"/>
          </a:p>
        </p:txBody>
      </p:sp>
    </p:spTree>
    <p:extLst>
      <p:ext uri="{BB962C8B-B14F-4D97-AF65-F5344CB8AC3E}">
        <p14:creationId xmlns:p14="http://schemas.microsoft.com/office/powerpoint/2010/main" val="1180542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subheadin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425"/>
            <a:ext cx="10972800" cy="377279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p:cNvSpPr>
            <a:spLocks noGrp="1"/>
          </p:cNvSpPr>
          <p:nvPr>
            <p:ph type="body" sz="quarter" idx="10" hasCustomPrompt="1"/>
          </p:nvPr>
        </p:nvSpPr>
        <p:spPr>
          <a:xfrm>
            <a:off x="624166" y="1149350"/>
            <a:ext cx="2990838" cy="420564"/>
          </a:xfrm>
          <a:solidFill>
            <a:srgbClr val="DADAEB"/>
          </a:solidFill>
        </p:spPr>
        <p:txBody>
          <a:bodyPr wrap="none" lIns="180000" rIns="180000">
            <a:spAutoFit/>
          </a:bodyPr>
          <a:lstStyle>
            <a:lvl1pPr>
              <a:buNone/>
              <a:defRPr sz="2133" baseline="0">
                <a:solidFill>
                  <a:srgbClr val="0A0478"/>
                </a:solidFill>
              </a:defRPr>
            </a:lvl1pPr>
          </a:lstStyle>
          <a:p>
            <a:pPr lvl="0"/>
            <a:r>
              <a:rPr lang="en-US"/>
              <a:t>Click to add sub head</a:t>
            </a:r>
          </a:p>
        </p:txBody>
      </p:sp>
      <p:sp>
        <p:nvSpPr>
          <p:cNvPr id="5" name="Rectangle 2"/>
          <p:cNvSpPr txBox="1">
            <a:spLocks noChangeArrowheads="1"/>
          </p:cNvSpPr>
          <p:nvPr userDrawn="1"/>
        </p:nvSpPr>
        <p:spPr bwMode="auto">
          <a:xfrm>
            <a:off x="623394" y="620713"/>
            <a:ext cx="5133396" cy="779765"/>
          </a:xfrm>
          <a:prstGeom prst="rect">
            <a:avLst/>
          </a:prstGeom>
          <a:solidFill>
            <a:srgbClr val="DADAEB"/>
          </a:solidFill>
          <a:ln w="9525">
            <a:noFill/>
            <a:miter lim="800000"/>
            <a:headEnd/>
            <a:tailEnd/>
          </a:ln>
        </p:spPr>
        <p:txBody>
          <a:bodyPr vert="horz" wrap="none" lIns="240000" tIns="60960" rIns="240000" bIns="60960" numCol="1" anchor="t" anchorCtr="0" compatLnSpc="1">
            <a:prstTxWarp prst="textNoShape">
              <a:avLst/>
            </a:prstTxWarp>
            <a:spAutoFit/>
          </a:bodyPr>
          <a:lstStyle>
            <a:lvl1pPr algn="l" rtl="0" eaLnBrk="0" fontAlgn="base" hangingPunct="0">
              <a:spcBef>
                <a:spcPct val="0"/>
              </a:spcBef>
              <a:spcAft>
                <a:spcPct val="0"/>
              </a:spcAft>
              <a:defRPr sz="3200" b="1" spc="-150">
                <a:solidFill>
                  <a:srgbClr val="0A0478"/>
                </a:solidFill>
                <a:latin typeface="Arial Black" pitchFamily="34" charset="0"/>
                <a:ea typeface="+mj-ea"/>
                <a:cs typeface="+mj-cs"/>
              </a:defRPr>
            </a:lvl1pPr>
            <a:lvl2pPr algn="l" rtl="0" eaLnBrk="0" fontAlgn="base" hangingPunct="0">
              <a:spcBef>
                <a:spcPct val="0"/>
              </a:spcBef>
              <a:spcAft>
                <a:spcPct val="0"/>
              </a:spcAft>
              <a:defRPr sz="3600" b="1">
                <a:solidFill>
                  <a:schemeClr val="bg1"/>
                </a:solidFill>
                <a:latin typeface="Arial" charset="0"/>
              </a:defRPr>
            </a:lvl2pPr>
            <a:lvl3pPr algn="l" rtl="0" eaLnBrk="0" fontAlgn="base" hangingPunct="0">
              <a:spcBef>
                <a:spcPct val="0"/>
              </a:spcBef>
              <a:spcAft>
                <a:spcPct val="0"/>
              </a:spcAft>
              <a:defRPr sz="3600" b="1">
                <a:solidFill>
                  <a:schemeClr val="bg1"/>
                </a:solidFill>
                <a:latin typeface="Arial" charset="0"/>
              </a:defRPr>
            </a:lvl3pPr>
            <a:lvl4pPr algn="l" rtl="0" eaLnBrk="0" fontAlgn="base" hangingPunct="0">
              <a:spcBef>
                <a:spcPct val="0"/>
              </a:spcBef>
              <a:spcAft>
                <a:spcPct val="0"/>
              </a:spcAft>
              <a:defRPr sz="3600" b="1">
                <a:solidFill>
                  <a:schemeClr val="bg1"/>
                </a:solidFill>
                <a:latin typeface="Arial" charset="0"/>
              </a:defRPr>
            </a:lvl4pPr>
            <a:lvl5pPr algn="l" rtl="0" eaLnBrk="0" fontAlgn="base" hangingPunct="0">
              <a:spcBef>
                <a:spcPct val="0"/>
              </a:spcBef>
              <a:spcAft>
                <a:spcPct val="0"/>
              </a:spcAft>
              <a:defRPr sz="3600" b="1">
                <a:solidFill>
                  <a:schemeClr val="bg1"/>
                </a:solidFill>
                <a:latin typeface="Arial" charset="0"/>
              </a:defRPr>
            </a:lvl5pPr>
            <a:lvl6pPr marL="457200" algn="l" rtl="0" eaLnBrk="1" fontAlgn="base" hangingPunct="1">
              <a:spcBef>
                <a:spcPct val="0"/>
              </a:spcBef>
              <a:spcAft>
                <a:spcPct val="0"/>
              </a:spcAft>
              <a:defRPr sz="3600" b="1">
                <a:solidFill>
                  <a:schemeClr val="accent2"/>
                </a:solidFill>
                <a:latin typeface="Arial" charset="0"/>
              </a:defRPr>
            </a:lvl6pPr>
            <a:lvl7pPr marL="914400" algn="l" rtl="0" eaLnBrk="1" fontAlgn="base" hangingPunct="1">
              <a:spcBef>
                <a:spcPct val="0"/>
              </a:spcBef>
              <a:spcAft>
                <a:spcPct val="0"/>
              </a:spcAft>
              <a:defRPr sz="3600" b="1">
                <a:solidFill>
                  <a:schemeClr val="accent2"/>
                </a:solidFill>
                <a:latin typeface="Arial" charset="0"/>
              </a:defRPr>
            </a:lvl7pPr>
            <a:lvl8pPr marL="1371600" algn="l" rtl="0" eaLnBrk="1" fontAlgn="base" hangingPunct="1">
              <a:spcBef>
                <a:spcPct val="0"/>
              </a:spcBef>
              <a:spcAft>
                <a:spcPct val="0"/>
              </a:spcAft>
              <a:defRPr sz="3600" b="1">
                <a:solidFill>
                  <a:schemeClr val="accent2"/>
                </a:solidFill>
                <a:latin typeface="Arial" charset="0"/>
              </a:defRPr>
            </a:lvl8pPr>
            <a:lvl9pPr marL="1828800" algn="l" rtl="0" eaLnBrk="1" fontAlgn="base" hangingPunct="1">
              <a:spcBef>
                <a:spcPct val="0"/>
              </a:spcBef>
              <a:spcAft>
                <a:spcPct val="0"/>
              </a:spcAft>
              <a:defRPr sz="3600" b="1">
                <a:solidFill>
                  <a:schemeClr val="accent2"/>
                </a:solidFill>
                <a:latin typeface="Arial" charset="0"/>
              </a:defRPr>
            </a:lvl9pPr>
          </a:lstStyle>
          <a:p>
            <a:r>
              <a:rPr lang="en-US" sz="4267" kern="0"/>
              <a:t>Click to add title</a:t>
            </a:r>
            <a:endParaRPr lang="en-GB" sz="4267" kern="0"/>
          </a:p>
        </p:txBody>
      </p:sp>
    </p:spTree>
    <p:extLst>
      <p:ext uri="{BB962C8B-B14F-4D97-AF65-F5344CB8AC3E}">
        <p14:creationId xmlns:p14="http://schemas.microsoft.com/office/powerpoint/2010/main" val="1527389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4" y="620713"/>
            <a:ext cx="8495550" cy="748988"/>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4417"/>
            <a:ext cx="5384800" cy="3887763"/>
          </a:xfrm>
        </p:spPr>
        <p:txBody>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4417"/>
            <a:ext cx="5384800" cy="3887763"/>
          </a:xfrm>
        </p:spPr>
        <p:txBody>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9561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with sub head">
    <p:spTree>
      <p:nvGrpSpPr>
        <p:cNvPr id="1" name=""/>
        <p:cNvGrpSpPr/>
        <p:nvPr/>
      </p:nvGrpSpPr>
      <p:grpSpPr>
        <a:xfrm>
          <a:off x="0" y="0"/>
          <a:ext cx="0" cy="0"/>
          <a:chOff x="0" y="0"/>
          <a:chExt cx="0" cy="0"/>
        </a:xfrm>
      </p:grpSpPr>
      <p:sp>
        <p:nvSpPr>
          <p:cNvPr id="2" name="Title 1"/>
          <p:cNvSpPr>
            <a:spLocks noGrp="1"/>
          </p:cNvSpPr>
          <p:nvPr>
            <p:ph type="title"/>
          </p:nvPr>
        </p:nvSpPr>
        <p:spPr>
          <a:xfrm>
            <a:off x="623394" y="620713"/>
            <a:ext cx="8495550" cy="748988"/>
          </a:xfrm>
        </p:spPr>
        <p:txBody>
          <a:bodyPr/>
          <a:lstStyle/>
          <a:p>
            <a:r>
              <a:rPr lang="en-US"/>
              <a:t>Click to edit Master title style</a:t>
            </a:r>
            <a:endParaRPr lang="en-GB"/>
          </a:p>
        </p:txBody>
      </p:sp>
      <p:sp>
        <p:nvSpPr>
          <p:cNvPr id="6" name="Content Placeholder 2"/>
          <p:cNvSpPr>
            <a:spLocks noGrp="1"/>
          </p:cNvSpPr>
          <p:nvPr>
            <p:ph sz="half" idx="1"/>
          </p:nvPr>
        </p:nvSpPr>
        <p:spPr>
          <a:xfrm>
            <a:off x="609600" y="1604417"/>
            <a:ext cx="5384800" cy="3887763"/>
          </a:xfrm>
        </p:spPr>
        <p:txBody>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3"/>
          <p:cNvSpPr>
            <a:spLocks noGrp="1"/>
          </p:cNvSpPr>
          <p:nvPr>
            <p:ph sz="half" idx="2"/>
          </p:nvPr>
        </p:nvSpPr>
        <p:spPr>
          <a:xfrm>
            <a:off x="6197600" y="1604417"/>
            <a:ext cx="5384800" cy="3887763"/>
          </a:xfrm>
        </p:spPr>
        <p:txBody>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5"/>
          <p:cNvSpPr>
            <a:spLocks noGrp="1"/>
          </p:cNvSpPr>
          <p:nvPr>
            <p:ph type="body" sz="quarter" idx="10" hasCustomPrompt="1"/>
          </p:nvPr>
        </p:nvSpPr>
        <p:spPr>
          <a:xfrm>
            <a:off x="624166" y="1149350"/>
            <a:ext cx="2990838" cy="420564"/>
          </a:xfrm>
          <a:solidFill>
            <a:srgbClr val="DADAEB"/>
          </a:solidFill>
        </p:spPr>
        <p:txBody>
          <a:bodyPr wrap="none" lIns="180000" rIns="180000">
            <a:spAutoFit/>
          </a:bodyPr>
          <a:lstStyle>
            <a:lvl1pPr>
              <a:buNone/>
              <a:defRPr sz="2133" baseline="0">
                <a:solidFill>
                  <a:srgbClr val="0A0478"/>
                </a:solidFill>
              </a:defRPr>
            </a:lvl1pPr>
          </a:lstStyle>
          <a:p>
            <a:pPr lvl="0"/>
            <a:r>
              <a:rPr lang="en-US"/>
              <a:t>Click to add sub head</a:t>
            </a:r>
          </a:p>
        </p:txBody>
      </p:sp>
    </p:spTree>
    <p:extLst>
      <p:ext uri="{BB962C8B-B14F-4D97-AF65-F5344CB8AC3E}">
        <p14:creationId xmlns:p14="http://schemas.microsoft.com/office/powerpoint/2010/main" val="3476305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3394" y="620713"/>
            <a:ext cx="8495550" cy="748988"/>
          </a:xfrm>
        </p:spPr>
        <p:txBody>
          <a:bodyPr/>
          <a:lstStyle/>
          <a:p>
            <a:r>
              <a:rPr lang="en-US"/>
              <a:t>Click to edit Master title style</a:t>
            </a:r>
            <a:endParaRPr lang="en-GB"/>
          </a:p>
        </p:txBody>
      </p:sp>
    </p:spTree>
    <p:extLst>
      <p:ext uri="{BB962C8B-B14F-4D97-AF65-F5344CB8AC3E}">
        <p14:creationId xmlns:p14="http://schemas.microsoft.com/office/powerpoint/2010/main" val="2359969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p:cNvSpPr/>
          <p:nvPr userDrawn="1"/>
        </p:nvSpPr>
        <p:spPr>
          <a:xfrm>
            <a:off x="0" y="5877272"/>
            <a:ext cx="1219200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3115724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sub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801" y="478802"/>
            <a:ext cx="3064576" cy="584775"/>
          </a:xfrm>
          <a:solidFill>
            <a:srgbClr val="0A0478">
              <a:alpha val="15000"/>
            </a:srgbClr>
          </a:solidFill>
        </p:spPr>
        <p:txBody>
          <a:bodyPr wrap="none" lIns="180000" anchor="ctr" anchorCtr="0">
            <a:spAutoFit/>
          </a:bodyPr>
          <a:lstStyle>
            <a:lvl1pPr>
              <a:defRPr sz="3200">
                <a:latin typeface="+mn-lt"/>
              </a:defRPr>
            </a:lvl1pPr>
          </a:lstStyle>
          <a:p>
            <a:r>
              <a:rPr lang="en-US"/>
              <a:t>Click to add title</a:t>
            </a:r>
            <a:endParaRPr lang="en-GB"/>
          </a:p>
        </p:txBody>
      </p:sp>
      <p:sp>
        <p:nvSpPr>
          <p:cNvPr id="3" name="Content Placeholder 2"/>
          <p:cNvSpPr>
            <a:spLocks noGrp="1"/>
          </p:cNvSpPr>
          <p:nvPr>
            <p:ph idx="1"/>
          </p:nvPr>
        </p:nvSpPr>
        <p:spPr>
          <a:xfrm>
            <a:off x="609600" y="1854271"/>
            <a:ext cx="10972800" cy="3772793"/>
          </a:xfrm>
        </p:spPr>
        <p:txBody>
          <a:bodyPr>
            <a:norm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p:cNvSpPr>
            <a:spLocks noGrp="1"/>
          </p:cNvSpPr>
          <p:nvPr>
            <p:ph type="body" sz="quarter" idx="10" hasCustomPrompt="1"/>
          </p:nvPr>
        </p:nvSpPr>
        <p:spPr>
          <a:xfrm>
            <a:off x="628802" y="1069829"/>
            <a:ext cx="2335209" cy="338554"/>
          </a:xfrm>
          <a:solidFill>
            <a:srgbClr val="0A0478">
              <a:alpha val="15000"/>
            </a:srgbClr>
          </a:solidFill>
        </p:spPr>
        <p:txBody>
          <a:bodyPr wrap="none" lIns="180000" rIns="180000">
            <a:spAutoFit/>
          </a:bodyPr>
          <a:lstStyle>
            <a:lvl1pPr>
              <a:buNone/>
              <a:defRPr sz="1600" baseline="0">
                <a:solidFill>
                  <a:srgbClr val="0A0478"/>
                </a:solidFill>
                <a:latin typeface="+mn-lt"/>
              </a:defRPr>
            </a:lvl1pPr>
          </a:lstStyle>
          <a:p>
            <a:pPr lvl="0"/>
            <a:r>
              <a:rPr lang="en-US"/>
              <a:t>Click to add sub head</a:t>
            </a:r>
          </a:p>
        </p:txBody>
      </p:sp>
    </p:spTree>
    <p:extLst>
      <p:ext uri="{BB962C8B-B14F-4D97-AF65-F5344CB8AC3E}">
        <p14:creationId xmlns:p14="http://schemas.microsoft.com/office/powerpoint/2010/main" val="1391067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B29A8-1369-45D9-8E2D-9A77000BFF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0F9D65-6B04-4DC9-8586-C19C279501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93DD13-AD6C-406F-9D5D-0521EAFCEBEF}"/>
              </a:ext>
            </a:extLst>
          </p:cNvPr>
          <p:cNvSpPr>
            <a:spLocks noGrp="1"/>
          </p:cNvSpPr>
          <p:nvPr>
            <p:ph type="dt" sz="half" idx="10"/>
          </p:nvPr>
        </p:nvSpPr>
        <p:spPr/>
        <p:txBody>
          <a:bodyPr/>
          <a:lstStyle/>
          <a:p>
            <a:fld id="{92A6023F-B296-4B1D-8A34-1DE0627EF5E6}" type="datetimeFigureOut">
              <a:rPr lang="en-GB" smtClean="0"/>
              <a:t>29/05/2023</a:t>
            </a:fld>
            <a:endParaRPr lang="en-GB"/>
          </a:p>
        </p:txBody>
      </p:sp>
      <p:sp>
        <p:nvSpPr>
          <p:cNvPr id="5" name="Footer Placeholder 4">
            <a:extLst>
              <a:ext uri="{FF2B5EF4-FFF2-40B4-BE49-F238E27FC236}">
                <a16:creationId xmlns:a16="http://schemas.microsoft.com/office/drawing/2014/main" id="{F07990AF-EDD0-45AB-A642-23F35F6B06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31E964-9C6F-4F01-9763-0B2457135853}"/>
              </a:ext>
            </a:extLst>
          </p:cNvPr>
          <p:cNvSpPr>
            <a:spLocks noGrp="1"/>
          </p:cNvSpPr>
          <p:nvPr>
            <p:ph type="sldNum" sz="quarter" idx="12"/>
          </p:nvPr>
        </p:nvSpPr>
        <p:spPr/>
        <p:txBody>
          <a:bodyPr/>
          <a:lstStyle/>
          <a:p>
            <a:fld id="{E2882C95-9BB8-4505-9E3F-2E94CCD974A7}" type="slidenum">
              <a:rPr lang="en-GB" smtClean="0"/>
              <a:t>‹#›</a:t>
            </a:fld>
            <a:endParaRPr lang="en-GB"/>
          </a:p>
        </p:txBody>
      </p:sp>
    </p:spTree>
    <p:extLst>
      <p:ext uri="{BB962C8B-B14F-4D97-AF65-F5344CB8AC3E}">
        <p14:creationId xmlns:p14="http://schemas.microsoft.com/office/powerpoint/2010/main" val="13161632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p:cNvSpPr>
            <a:spLocks noGrp="1" noChangeArrowheads="1"/>
          </p:cNvSpPr>
          <p:nvPr>
            <p:ph type="ctrTitle"/>
          </p:nvPr>
        </p:nvSpPr>
        <p:spPr>
          <a:xfrm>
            <a:off x="719403" y="2246225"/>
            <a:ext cx="8696631" cy="748988"/>
          </a:xfrm>
          <a:solidFill>
            <a:srgbClr val="FFFFFF">
              <a:alpha val="69804"/>
            </a:srgbClr>
          </a:solidFill>
        </p:spPr>
        <p:txBody>
          <a:bodyPr wrap="none" lIns="180000" anchor="b"/>
          <a:lstStyle>
            <a:lvl1pPr>
              <a:defRPr spc="-151" smtClean="0">
                <a:solidFill>
                  <a:srgbClr val="0A0478"/>
                </a:solidFill>
                <a:latin typeface="Arial Black" pitchFamily="34" charset="0"/>
              </a:defRPr>
            </a:lvl1pPr>
          </a:lstStyle>
          <a:p>
            <a:r>
              <a:rPr lang="en-GB"/>
              <a:t>Click to edit Master title style</a:t>
            </a:r>
          </a:p>
        </p:txBody>
      </p:sp>
      <p:sp>
        <p:nvSpPr>
          <p:cNvPr id="4" name="Rectangle 3"/>
          <p:cNvSpPr>
            <a:spLocks noGrp="1" noChangeArrowheads="1"/>
          </p:cNvSpPr>
          <p:nvPr>
            <p:ph type="subTitle" idx="1" hasCustomPrompt="1"/>
          </p:nvPr>
        </p:nvSpPr>
        <p:spPr>
          <a:xfrm>
            <a:off x="719405" y="2993772"/>
            <a:ext cx="9308615" cy="584775"/>
          </a:xfrm>
          <a:solidFill>
            <a:srgbClr val="FFFFFF">
              <a:alpha val="69804"/>
            </a:srgbClr>
          </a:solidFill>
        </p:spPr>
        <p:txBody>
          <a:bodyPr wrap="none" lIns="180000">
            <a:spAutoFit/>
          </a:bodyPr>
          <a:lstStyle>
            <a:lvl1pPr marL="0" indent="0">
              <a:buFontTx/>
              <a:buNone/>
              <a:defRPr b="1" smtClean="0">
                <a:solidFill>
                  <a:srgbClr val="0A0478"/>
                </a:solidFill>
              </a:defRPr>
            </a:lvl1pPr>
          </a:lstStyle>
          <a:p>
            <a:r>
              <a:rPr lang="en-GB"/>
              <a:t>Click to edit Master subtitle style or delete box</a:t>
            </a:r>
          </a:p>
        </p:txBody>
      </p:sp>
    </p:spTree>
    <p:extLst>
      <p:ext uri="{BB962C8B-B14F-4D97-AF65-F5344CB8AC3E}">
        <p14:creationId xmlns:p14="http://schemas.microsoft.com/office/powerpoint/2010/main" val="3049473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241F-DAB7-417D-994D-F6B1D65E3C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EB13DF2-6226-4A9F-9C35-A73568247E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41772D-A9EF-4738-A4F2-778365B110D8}"/>
              </a:ext>
            </a:extLst>
          </p:cNvPr>
          <p:cNvSpPr>
            <a:spLocks noGrp="1"/>
          </p:cNvSpPr>
          <p:nvPr>
            <p:ph type="dt" sz="half" idx="10"/>
          </p:nvPr>
        </p:nvSpPr>
        <p:spPr/>
        <p:txBody>
          <a:bodyPr/>
          <a:lstStyle/>
          <a:p>
            <a:fld id="{92A6023F-B296-4B1D-8A34-1DE0627EF5E6}" type="datetimeFigureOut">
              <a:rPr lang="en-GB" smtClean="0"/>
              <a:t>29/05/2023</a:t>
            </a:fld>
            <a:endParaRPr lang="en-GB"/>
          </a:p>
        </p:txBody>
      </p:sp>
      <p:sp>
        <p:nvSpPr>
          <p:cNvPr id="5" name="Footer Placeholder 4">
            <a:extLst>
              <a:ext uri="{FF2B5EF4-FFF2-40B4-BE49-F238E27FC236}">
                <a16:creationId xmlns:a16="http://schemas.microsoft.com/office/drawing/2014/main" id="{3D60FC26-EC33-43EC-9E3B-9D03545652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C5EDEC-BCC9-44D9-80DF-A36CE7C6CD95}"/>
              </a:ext>
            </a:extLst>
          </p:cNvPr>
          <p:cNvSpPr>
            <a:spLocks noGrp="1"/>
          </p:cNvSpPr>
          <p:nvPr>
            <p:ph type="sldNum" sz="quarter" idx="12"/>
          </p:nvPr>
        </p:nvSpPr>
        <p:spPr/>
        <p:txBody>
          <a:bodyPr/>
          <a:lstStyle/>
          <a:p>
            <a:fld id="{E2882C95-9BB8-4505-9E3F-2E94CCD974A7}" type="slidenum">
              <a:rPr lang="en-GB" smtClean="0"/>
              <a:t>‹#›</a:t>
            </a:fld>
            <a:endParaRPr lang="en-GB"/>
          </a:p>
        </p:txBody>
      </p:sp>
    </p:spTree>
    <p:extLst>
      <p:ext uri="{BB962C8B-B14F-4D97-AF65-F5344CB8AC3E}">
        <p14:creationId xmlns:p14="http://schemas.microsoft.com/office/powerpoint/2010/main" val="3459674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9C0E-C80E-4D6A-A840-B680B44FCC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864789-8F64-4C33-B2DE-EC691CD1EC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D29CD36-1365-4A1B-891C-3F7D32C55E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094320-5C43-41E6-9270-79BE2300A691}"/>
              </a:ext>
            </a:extLst>
          </p:cNvPr>
          <p:cNvSpPr>
            <a:spLocks noGrp="1"/>
          </p:cNvSpPr>
          <p:nvPr>
            <p:ph type="dt" sz="half" idx="10"/>
          </p:nvPr>
        </p:nvSpPr>
        <p:spPr/>
        <p:txBody>
          <a:bodyPr/>
          <a:lstStyle/>
          <a:p>
            <a:fld id="{92A6023F-B296-4B1D-8A34-1DE0627EF5E6}" type="datetimeFigureOut">
              <a:rPr lang="en-GB" smtClean="0"/>
              <a:t>29/05/2023</a:t>
            </a:fld>
            <a:endParaRPr lang="en-GB"/>
          </a:p>
        </p:txBody>
      </p:sp>
      <p:sp>
        <p:nvSpPr>
          <p:cNvPr id="6" name="Footer Placeholder 5">
            <a:extLst>
              <a:ext uri="{FF2B5EF4-FFF2-40B4-BE49-F238E27FC236}">
                <a16:creationId xmlns:a16="http://schemas.microsoft.com/office/drawing/2014/main" id="{787D7C74-6C90-41E4-8FFF-7A31C1B880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E8D959-3932-4700-AC60-123417CDA770}"/>
              </a:ext>
            </a:extLst>
          </p:cNvPr>
          <p:cNvSpPr>
            <a:spLocks noGrp="1"/>
          </p:cNvSpPr>
          <p:nvPr>
            <p:ph type="sldNum" sz="quarter" idx="12"/>
          </p:nvPr>
        </p:nvSpPr>
        <p:spPr/>
        <p:txBody>
          <a:bodyPr/>
          <a:lstStyle/>
          <a:p>
            <a:fld id="{E2882C95-9BB8-4505-9E3F-2E94CCD974A7}" type="slidenum">
              <a:rPr lang="en-GB" smtClean="0"/>
              <a:t>‹#›</a:t>
            </a:fld>
            <a:endParaRPr lang="en-GB"/>
          </a:p>
        </p:txBody>
      </p:sp>
    </p:spTree>
    <p:extLst>
      <p:ext uri="{BB962C8B-B14F-4D97-AF65-F5344CB8AC3E}">
        <p14:creationId xmlns:p14="http://schemas.microsoft.com/office/powerpoint/2010/main" val="467133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8BADF-C974-48E6-9E19-288439A8750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4484BF-1928-425B-95CC-FA02115382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4212DB-9591-4574-BC14-B734895812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8C20341-C353-4FD6-9E79-A7EE3C607D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799613-E970-4498-B49A-E02E133980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61E9054-7376-484E-B381-153BD4FCD22D}"/>
              </a:ext>
            </a:extLst>
          </p:cNvPr>
          <p:cNvSpPr>
            <a:spLocks noGrp="1"/>
          </p:cNvSpPr>
          <p:nvPr>
            <p:ph type="dt" sz="half" idx="10"/>
          </p:nvPr>
        </p:nvSpPr>
        <p:spPr/>
        <p:txBody>
          <a:bodyPr/>
          <a:lstStyle/>
          <a:p>
            <a:fld id="{92A6023F-B296-4B1D-8A34-1DE0627EF5E6}" type="datetimeFigureOut">
              <a:rPr lang="en-GB" smtClean="0"/>
              <a:t>29/05/2023</a:t>
            </a:fld>
            <a:endParaRPr lang="en-GB"/>
          </a:p>
        </p:txBody>
      </p:sp>
      <p:sp>
        <p:nvSpPr>
          <p:cNvPr id="8" name="Footer Placeholder 7">
            <a:extLst>
              <a:ext uri="{FF2B5EF4-FFF2-40B4-BE49-F238E27FC236}">
                <a16:creationId xmlns:a16="http://schemas.microsoft.com/office/drawing/2014/main" id="{4CC87201-E8A1-43AE-A0DB-E27A1C3459C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8CF3600-C025-47C3-9A0D-74E97AA8DD5E}"/>
              </a:ext>
            </a:extLst>
          </p:cNvPr>
          <p:cNvSpPr>
            <a:spLocks noGrp="1"/>
          </p:cNvSpPr>
          <p:nvPr>
            <p:ph type="sldNum" sz="quarter" idx="12"/>
          </p:nvPr>
        </p:nvSpPr>
        <p:spPr/>
        <p:txBody>
          <a:bodyPr/>
          <a:lstStyle/>
          <a:p>
            <a:fld id="{E2882C95-9BB8-4505-9E3F-2E94CCD974A7}" type="slidenum">
              <a:rPr lang="en-GB" smtClean="0"/>
              <a:t>‹#›</a:t>
            </a:fld>
            <a:endParaRPr lang="en-GB"/>
          </a:p>
        </p:txBody>
      </p:sp>
    </p:spTree>
    <p:extLst>
      <p:ext uri="{BB962C8B-B14F-4D97-AF65-F5344CB8AC3E}">
        <p14:creationId xmlns:p14="http://schemas.microsoft.com/office/powerpoint/2010/main" val="2015725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5FB91-E561-44F5-89EE-33AB4FE8517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55028C-ECF2-41C4-91C4-CEE14F29703C}"/>
              </a:ext>
            </a:extLst>
          </p:cNvPr>
          <p:cNvSpPr>
            <a:spLocks noGrp="1"/>
          </p:cNvSpPr>
          <p:nvPr>
            <p:ph type="dt" sz="half" idx="10"/>
          </p:nvPr>
        </p:nvSpPr>
        <p:spPr/>
        <p:txBody>
          <a:bodyPr/>
          <a:lstStyle/>
          <a:p>
            <a:fld id="{92A6023F-B296-4B1D-8A34-1DE0627EF5E6}" type="datetimeFigureOut">
              <a:rPr lang="en-GB" smtClean="0"/>
              <a:t>29/05/2023</a:t>
            </a:fld>
            <a:endParaRPr lang="en-GB"/>
          </a:p>
        </p:txBody>
      </p:sp>
      <p:sp>
        <p:nvSpPr>
          <p:cNvPr id="4" name="Footer Placeholder 3">
            <a:extLst>
              <a:ext uri="{FF2B5EF4-FFF2-40B4-BE49-F238E27FC236}">
                <a16:creationId xmlns:a16="http://schemas.microsoft.com/office/drawing/2014/main" id="{BB4F02D7-ABD6-4150-869F-E600F85E74D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2ADA3F1-3A45-4EF7-BF92-A2F0F4A9B087}"/>
              </a:ext>
            </a:extLst>
          </p:cNvPr>
          <p:cNvSpPr>
            <a:spLocks noGrp="1"/>
          </p:cNvSpPr>
          <p:nvPr>
            <p:ph type="sldNum" sz="quarter" idx="12"/>
          </p:nvPr>
        </p:nvSpPr>
        <p:spPr/>
        <p:txBody>
          <a:bodyPr/>
          <a:lstStyle/>
          <a:p>
            <a:fld id="{E2882C95-9BB8-4505-9E3F-2E94CCD974A7}" type="slidenum">
              <a:rPr lang="en-GB" smtClean="0"/>
              <a:t>‹#›</a:t>
            </a:fld>
            <a:endParaRPr lang="en-GB"/>
          </a:p>
        </p:txBody>
      </p:sp>
    </p:spTree>
    <p:extLst>
      <p:ext uri="{BB962C8B-B14F-4D97-AF65-F5344CB8AC3E}">
        <p14:creationId xmlns:p14="http://schemas.microsoft.com/office/powerpoint/2010/main" val="3673707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5C7A3D-1A8D-4107-84CF-53FF7D5F0F3F}"/>
              </a:ext>
            </a:extLst>
          </p:cNvPr>
          <p:cNvSpPr>
            <a:spLocks noGrp="1"/>
          </p:cNvSpPr>
          <p:nvPr>
            <p:ph type="dt" sz="half" idx="10"/>
          </p:nvPr>
        </p:nvSpPr>
        <p:spPr/>
        <p:txBody>
          <a:bodyPr/>
          <a:lstStyle/>
          <a:p>
            <a:fld id="{92A6023F-B296-4B1D-8A34-1DE0627EF5E6}" type="datetimeFigureOut">
              <a:rPr lang="en-GB" smtClean="0"/>
              <a:t>29/05/2023</a:t>
            </a:fld>
            <a:endParaRPr lang="en-GB"/>
          </a:p>
        </p:txBody>
      </p:sp>
      <p:sp>
        <p:nvSpPr>
          <p:cNvPr id="3" name="Footer Placeholder 2">
            <a:extLst>
              <a:ext uri="{FF2B5EF4-FFF2-40B4-BE49-F238E27FC236}">
                <a16:creationId xmlns:a16="http://schemas.microsoft.com/office/drawing/2014/main" id="{9A39227C-362A-42CD-ABD2-8C9813CAC55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D702C98-6EC4-4900-89B8-7E3193B85C1D}"/>
              </a:ext>
            </a:extLst>
          </p:cNvPr>
          <p:cNvSpPr>
            <a:spLocks noGrp="1"/>
          </p:cNvSpPr>
          <p:nvPr>
            <p:ph type="sldNum" sz="quarter" idx="12"/>
          </p:nvPr>
        </p:nvSpPr>
        <p:spPr/>
        <p:txBody>
          <a:bodyPr/>
          <a:lstStyle/>
          <a:p>
            <a:fld id="{E2882C95-9BB8-4505-9E3F-2E94CCD974A7}" type="slidenum">
              <a:rPr lang="en-GB" smtClean="0"/>
              <a:t>‹#›</a:t>
            </a:fld>
            <a:endParaRPr lang="en-GB"/>
          </a:p>
        </p:txBody>
      </p:sp>
    </p:spTree>
    <p:extLst>
      <p:ext uri="{BB962C8B-B14F-4D97-AF65-F5344CB8AC3E}">
        <p14:creationId xmlns:p14="http://schemas.microsoft.com/office/powerpoint/2010/main" val="829157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9935B-5860-40B5-95E4-BAF1761B6A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A0041FF-4EDC-4EE5-A0CE-7B685C2262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68A684E-CCA5-413A-8628-8C65900601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3EA9A5-954B-4B8B-B026-85F681D61B7E}"/>
              </a:ext>
            </a:extLst>
          </p:cNvPr>
          <p:cNvSpPr>
            <a:spLocks noGrp="1"/>
          </p:cNvSpPr>
          <p:nvPr>
            <p:ph type="dt" sz="half" idx="10"/>
          </p:nvPr>
        </p:nvSpPr>
        <p:spPr/>
        <p:txBody>
          <a:bodyPr/>
          <a:lstStyle/>
          <a:p>
            <a:fld id="{92A6023F-B296-4B1D-8A34-1DE0627EF5E6}" type="datetimeFigureOut">
              <a:rPr lang="en-GB" smtClean="0"/>
              <a:t>29/05/2023</a:t>
            </a:fld>
            <a:endParaRPr lang="en-GB"/>
          </a:p>
        </p:txBody>
      </p:sp>
      <p:sp>
        <p:nvSpPr>
          <p:cNvPr id="6" name="Footer Placeholder 5">
            <a:extLst>
              <a:ext uri="{FF2B5EF4-FFF2-40B4-BE49-F238E27FC236}">
                <a16:creationId xmlns:a16="http://schemas.microsoft.com/office/drawing/2014/main" id="{4587FCDF-CBBB-449C-B266-20EC4EDBFF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FFC3D1-AA9C-42B6-ABFD-B3B6C6387605}"/>
              </a:ext>
            </a:extLst>
          </p:cNvPr>
          <p:cNvSpPr>
            <a:spLocks noGrp="1"/>
          </p:cNvSpPr>
          <p:nvPr>
            <p:ph type="sldNum" sz="quarter" idx="12"/>
          </p:nvPr>
        </p:nvSpPr>
        <p:spPr/>
        <p:txBody>
          <a:bodyPr/>
          <a:lstStyle/>
          <a:p>
            <a:fld id="{E2882C95-9BB8-4505-9E3F-2E94CCD974A7}" type="slidenum">
              <a:rPr lang="en-GB" smtClean="0"/>
              <a:t>‹#›</a:t>
            </a:fld>
            <a:endParaRPr lang="en-GB"/>
          </a:p>
        </p:txBody>
      </p:sp>
    </p:spTree>
    <p:extLst>
      <p:ext uri="{BB962C8B-B14F-4D97-AF65-F5344CB8AC3E}">
        <p14:creationId xmlns:p14="http://schemas.microsoft.com/office/powerpoint/2010/main" val="263297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39CE0-CC47-4446-A7FE-73BA856697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CDF58E2-3D26-4029-A780-C777ECB15E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62BAEB-C600-4D04-B6D6-FC8C852C6D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586812-9307-479B-86F2-055F507E8D88}"/>
              </a:ext>
            </a:extLst>
          </p:cNvPr>
          <p:cNvSpPr>
            <a:spLocks noGrp="1"/>
          </p:cNvSpPr>
          <p:nvPr>
            <p:ph type="dt" sz="half" idx="10"/>
          </p:nvPr>
        </p:nvSpPr>
        <p:spPr/>
        <p:txBody>
          <a:bodyPr/>
          <a:lstStyle/>
          <a:p>
            <a:fld id="{92A6023F-B296-4B1D-8A34-1DE0627EF5E6}" type="datetimeFigureOut">
              <a:rPr lang="en-GB" smtClean="0"/>
              <a:t>29/05/2023</a:t>
            </a:fld>
            <a:endParaRPr lang="en-GB"/>
          </a:p>
        </p:txBody>
      </p:sp>
      <p:sp>
        <p:nvSpPr>
          <p:cNvPr id="6" name="Footer Placeholder 5">
            <a:extLst>
              <a:ext uri="{FF2B5EF4-FFF2-40B4-BE49-F238E27FC236}">
                <a16:creationId xmlns:a16="http://schemas.microsoft.com/office/drawing/2014/main" id="{322BCC01-299D-47E7-A98B-E2BFAFD7B6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31264D-496F-4166-8620-02985C061806}"/>
              </a:ext>
            </a:extLst>
          </p:cNvPr>
          <p:cNvSpPr>
            <a:spLocks noGrp="1"/>
          </p:cNvSpPr>
          <p:nvPr>
            <p:ph type="sldNum" sz="quarter" idx="12"/>
          </p:nvPr>
        </p:nvSpPr>
        <p:spPr/>
        <p:txBody>
          <a:bodyPr/>
          <a:lstStyle/>
          <a:p>
            <a:fld id="{E2882C95-9BB8-4505-9E3F-2E94CCD974A7}" type="slidenum">
              <a:rPr lang="en-GB" smtClean="0"/>
              <a:t>‹#›</a:t>
            </a:fld>
            <a:endParaRPr lang="en-GB"/>
          </a:p>
        </p:txBody>
      </p:sp>
    </p:spTree>
    <p:extLst>
      <p:ext uri="{BB962C8B-B14F-4D97-AF65-F5344CB8AC3E}">
        <p14:creationId xmlns:p14="http://schemas.microsoft.com/office/powerpoint/2010/main" val="3039959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1ACA4C-2967-49D4-A6DA-D7247C2416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D42A05-471D-4E51-9C1C-1E424EF2C4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1BB3DF-BAA5-4A20-BB09-D65D79E35B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6023F-B296-4B1D-8A34-1DE0627EF5E6}" type="datetimeFigureOut">
              <a:rPr lang="en-GB" smtClean="0"/>
              <a:t>29/05/2023</a:t>
            </a:fld>
            <a:endParaRPr lang="en-GB"/>
          </a:p>
        </p:txBody>
      </p:sp>
      <p:sp>
        <p:nvSpPr>
          <p:cNvPr id="5" name="Footer Placeholder 4">
            <a:extLst>
              <a:ext uri="{FF2B5EF4-FFF2-40B4-BE49-F238E27FC236}">
                <a16:creationId xmlns:a16="http://schemas.microsoft.com/office/drawing/2014/main" id="{1935EAF2-C0F0-49C3-A220-1DF195B41A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44E1422-BC37-4B08-87B9-C4223E1B51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882C95-9BB8-4505-9E3F-2E94CCD974A7}" type="slidenum">
              <a:rPr lang="en-GB" smtClean="0"/>
              <a:t>‹#›</a:t>
            </a:fld>
            <a:endParaRPr lang="en-GB"/>
          </a:p>
        </p:txBody>
      </p:sp>
    </p:spTree>
    <p:extLst>
      <p:ext uri="{BB962C8B-B14F-4D97-AF65-F5344CB8AC3E}">
        <p14:creationId xmlns:p14="http://schemas.microsoft.com/office/powerpoint/2010/main" val="3929239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3393" y="620713"/>
            <a:ext cx="4896808" cy="748988"/>
          </a:xfrm>
          <a:prstGeom prst="rect">
            <a:avLst/>
          </a:prstGeom>
          <a:solidFill>
            <a:srgbClr val="DADAEB"/>
          </a:solidFill>
          <a:ln w="9525">
            <a:noFill/>
            <a:miter lim="800000"/>
            <a:headEnd/>
            <a:tailEnd/>
          </a:ln>
        </p:spPr>
        <p:txBody>
          <a:bodyPr vert="horz" wrap="none" lIns="180000" tIns="45720" rIns="180000" bIns="45720" numCol="1" anchor="t" anchorCtr="0" compatLnSpc="1">
            <a:prstTxWarp prst="textNoShape">
              <a:avLst/>
            </a:prstTxWarp>
            <a:spAutoFit/>
          </a:bodyPr>
          <a:lstStyle/>
          <a:p>
            <a:pPr lvl="0"/>
            <a:r>
              <a:rPr lang="en-US"/>
              <a:t>Click to add title</a:t>
            </a:r>
            <a:endParaRPr lang="en-GB"/>
          </a:p>
        </p:txBody>
      </p:sp>
      <p:sp>
        <p:nvSpPr>
          <p:cNvPr id="1027" name="Rectangle 3"/>
          <p:cNvSpPr>
            <a:spLocks noGrp="1" noChangeArrowheads="1"/>
          </p:cNvSpPr>
          <p:nvPr>
            <p:ph type="body" idx="1"/>
          </p:nvPr>
        </p:nvSpPr>
        <p:spPr bwMode="auto">
          <a:xfrm>
            <a:off x="609600" y="1600423"/>
            <a:ext cx="10972800" cy="17004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p:nvPr userDrawn="1"/>
        </p:nvSpPr>
        <p:spPr>
          <a:xfrm>
            <a:off x="0" y="5949451"/>
            <a:ext cx="12192000" cy="908549"/>
          </a:xfrm>
          <a:prstGeom prst="rect">
            <a:avLst/>
          </a:prstGeom>
          <a:solidFill>
            <a:srgbClr val="211B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8" name="Picture 7" descr="Logo_Strapline_WHITE.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437637" y="6127937"/>
            <a:ext cx="2444232" cy="557263"/>
          </a:xfrm>
          <a:prstGeom prst="rect">
            <a:avLst/>
          </a:prstGeom>
        </p:spPr>
      </p:pic>
      <p:pic>
        <p:nvPicPr>
          <p:cNvPr id="12" name="Picture 11" descr="SportForLife.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26174" y="6279170"/>
            <a:ext cx="1408531" cy="281468"/>
          </a:xfrm>
          <a:prstGeom prst="rect">
            <a:avLst/>
          </a:prstGeom>
        </p:spPr>
      </p:pic>
    </p:spTree>
    <p:extLst>
      <p:ext uri="{BB962C8B-B14F-4D97-AF65-F5344CB8AC3E}">
        <p14:creationId xmlns:p14="http://schemas.microsoft.com/office/powerpoint/2010/main" val="35172117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rtl="0" eaLnBrk="0" fontAlgn="base" hangingPunct="0">
        <a:spcBef>
          <a:spcPct val="0"/>
        </a:spcBef>
        <a:spcAft>
          <a:spcPct val="0"/>
        </a:spcAft>
        <a:defRPr sz="4267" b="1" spc="-200">
          <a:solidFill>
            <a:srgbClr val="0A0478"/>
          </a:solidFill>
          <a:latin typeface="Arial Black" pitchFamily="34" charset="0"/>
          <a:ea typeface="+mj-ea"/>
          <a:cs typeface="+mj-cs"/>
        </a:defRPr>
      </a:lvl1pPr>
      <a:lvl2pPr algn="l" rtl="0" eaLnBrk="0" fontAlgn="base" hangingPunct="0">
        <a:spcBef>
          <a:spcPct val="0"/>
        </a:spcBef>
        <a:spcAft>
          <a:spcPct val="0"/>
        </a:spcAft>
        <a:defRPr sz="4800" b="1">
          <a:solidFill>
            <a:schemeClr val="bg1"/>
          </a:solidFill>
          <a:latin typeface="Arial" charset="0"/>
        </a:defRPr>
      </a:lvl2pPr>
      <a:lvl3pPr algn="l" rtl="0" eaLnBrk="0" fontAlgn="base" hangingPunct="0">
        <a:spcBef>
          <a:spcPct val="0"/>
        </a:spcBef>
        <a:spcAft>
          <a:spcPct val="0"/>
        </a:spcAft>
        <a:defRPr sz="4800" b="1">
          <a:solidFill>
            <a:schemeClr val="bg1"/>
          </a:solidFill>
          <a:latin typeface="Arial" charset="0"/>
        </a:defRPr>
      </a:lvl3pPr>
      <a:lvl4pPr algn="l" rtl="0" eaLnBrk="0" fontAlgn="base" hangingPunct="0">
        <a:spcBef>
          <a:spcPct val="0"/>
        </a:spcBef>
        <a:spcAft>
          <a:spcPct val="0"/>
        </a:spcAft>
        <a:defRPr sz="4800" b="1">
          <a:solidFill>
            <a:schemeClr val="bg1"/>
          </a:solidFill>
          <a:latin typeface="Arial" charset="0"/>
        </a:defRPr>
      </a:lvl4pPr>
      <a:lvl5pPr algn="l" rtl="0" eaLnBrk="0" fontAlgn="base" hangingPunct="0">
        <a:spcBef>
          <a:spcPct val="0"/>
        </a:spcBef>
        <a:spcAft>
          <a:spcPct val="0"/>
        </a:spcAft>
        <a:defRPr sz="4800" b="1">
          <a:solidFill>
            <a:schemeClr val="bg1"/>
          </a:solidFill>
          <a:latin typeface="Arial" charset="0"/>
        </a:defRPr>
      </a:lvl5pPr>
      <a:lvl6pPr marL="609585" algn="l" rtl="0" eaLnBrk="1" fontAlgn="base" hangingPunct="1">
        <a:spcBef>
          <a:spcPct val="0"/>
        </a:spcBef>
        <a:spcAft>
          <a:spcPct val="0"/>
        </a:spcAft>
        <a:defRPr sz="4800" b="1">
          <a:solidFill>
            <a:schemeClr val="accent2"/>
          </a:solidFill>
          <a:latin typeface="Arial" charset="0"/>
        </a:defRPr>
      </a:lvl6pPr>
      <a:lvl7pPr marL="1219170" algn="l" rtl="0" eaLnBrk="1" fontAlgn="base" hangingPunct="1">
        <a:spcBef>
          <a:spcPct val="0"/>
        </a:spcBef>
        <a:spcAft>
          <a:spcPct val="0"/>
        </a:spcAft>
        <a:defRPr sz="4800" b="1">
          <a:solidFill>
            <a:schemeClr val="accent2"/>
          </a:solidFill>
          <a:latin typeface="Arial" charset="0"/>
        </a:defRPr>
      </a:lvl7pPr>
      <a:lvl8pPr marL="1828754" algn="l" rtl="0" eaLnBrk="1" fontAlgn="base" hangingPunct="1">
        <a:spcBef>
          <a:spcPct val="0"/>
        </a:spcBef>
        <a:spcAft>
          <a:spcPct val="0"/>
        </a:spcAft>
        <a:defRPr sz="4800" b="1">
          <a:solidFill>
            <a:schemeClr val="accent2"/>
          </a:solidFill>
          <a:latin typeface="Arial" charset="0"/>
        </a:defRPr>
      </a:lvl8pPr>
      <a:lvl9pPr marL="2438339" algn="l" rtl="0" eaLnBrk="1" fontAlgn="base" hangingPunct="1">
        <a:spcBef>
          <a:spcPct val="0"/>
        </a:spcBef>
        <a:spcAft>
          <a:spcPct val="0"/>
        </a:spcAft>
        <a:defRPr sz="4800" b="1">
          <a:solidFill>
            <a:schemeClr val="accent2"/>
          </a:solidFill>
          <a:latin typeface="Arial" charset="0"/>
        </a:defRPr>
      </a:lvl9pPr>
    </p:titleStyle>
    <p:bodyStyle>
      <a:lvl1pPr marL="457189" indent="-457189" algn="l" rtl="0" eaLnBrk="0" fontAlgn="base" hangingPunct="0">
        <a:spcBef>
          <a:spcPct val="40000"/>
        </a:spcBef>
        <a:spcAft>
          <a:spcPct val="10000"/>
        </a:spcAft>
        <a:buChar char="•"/>
        <a:defRPr sz="3200">
          <a:solidFill>
            <a:srgbClr val="0A0478"/>
          </a:solidFill>
          <a:latin typeface="+mn-lt"/>
          <a:ea typeface="+mn-ea"/>
          <a:cs typeface="+mn-cs"/>
        </a:defRPr>
      </a:lvl1pPr>
      <a:lvl2pPr marL="990575" indent="-380990" algn="l" rtl="0" eaLnBrk="0" fontAlgn="base" hangingPunct="0">
        <a:lnSpc>
          <a:spcPct val="85000"/>
        </a:lnSpc>
        <a:spcBef>
          <a:spcPct val="25000"/>
        </a:spcBef>
        <a:spcAft>
          <a:spcPct val="10000"/>
        </a:spcAft>
        <a:buChar char="–"/>
        <a:defRPr sz="2667">
          <a:solidFill>
            <a:srgbClr val="0A0478"/>
          </a:solidFill>
          <a:latin typeface="+mn-lt"/>
          <a:cs typeface="+mn-cs"/>
        </a:defRPr>
      </a:lvl2pPr>
      <a:lvl3pPr marL="1523962" indent="-304792" algn="l" rtl="0" eaLnBrk="0" fontAlgn="base" hangingPunct="0">
        <a:spcBef>
          <a:spcPct val="15000"/>
        </a:spcBef>
        <a:spcAft>
          <a:spcPct val="10000"/>
        </a:spcAft>
        <a:buChar char="•"/>
        <a:defRPr>
          <a:solidFill>
            <a:srgbClr val="0A0478"/>
          </a:solidFill>
          <a:latin typeface="+mn-lt"/>
          <a:cs typeface="+mn-cs"/>
        </a:defRPr>
      </a:lvl3pPr>
      <a:lvl4pPr marL="2133547" indent="-304792" algn="l" rtl="0" eaLnBrk="0" fontAlgn="base" hangingPunct="0">
        <a:spcBef>
          <a:spcPct val="0"/>
        </a:spcBef>
        <a:spcAft>
          <a:spcPct val="10000"/>
        </a:spcAft>
        <a:buChar char="–"/>
        <a:defRPr sz="2133">
          <a:solidFill>
            <a:srgbClr val="0A0478"/>
          </a:solidFill>
          <a:latin typeface="+mn-lt"/>
          <a:cs typeface="+mn-cs"/>
        </a:defRPr>
      </a:lvl4pPr>
      <a:lvl5pPr marL="2743131" indent="-304792" algn="l" rtl="0" eaLnBrk="0" fontAlgn="base" hangingPunct="0">
        <a:spcBef>
          <a:spcPct val="0"/>
        </a:spcBef>
        <a:spcAft>
          <a:spcPct val="10000"/>
        </a:spcAft>
        <a:buChar char="»"/>
        <a:defRPr sz="1867">
          <a:solidFill>
            <a:srgbClr val="0A0478"/>
          </a:solidFill>
          <a:latin typeface="+mn-lt"/>
          <a:cs typeface="+mn-cs"/>
        </a:defRPr>
      </a:lvl5pPr>
      <a:lvl6pPr marL="3352716" indent="-304792" algn="l" rtl="0" eaLnBrk="1" fontAlgn="base" hangingPunct="1">
        <a:spcBef>
          <a:spcPct val="0"/>
        </a:spcBef>
        <a:spcAft>
          <a:spcPct val="10000"/>
        </a:spcAft>
        <a:buChar char="»"/>
        <a:defRPr sz="1867">
          <a:solidFill>
            <a:schemeClr val="accent2"/>
          </a:solidFill>
          <a:latin typeface="+mn-lt"/>
          <a:cs typeface="+mn-cs"/>
        </a:defRPr>
      </a:lvl6pPr>
      <a:lvl7pPr marL="3962301" indent="-304792" algn="l" rtl="0" eaLnBrk="1" fontAlgn="base" hangingPunct="1">
        <a:spcBef>
          <a:spcPct val="0"/>
        </a:spcBef>
        <a:spcAft>
          <a:spcPct val="10000"/>
        </a:spcAft>
        <a:buChar char="»"/>
        <a:defRPr sz="1867">
          <a:solidFill>
            <a:schemeClr val="accent2"/>
          </a:solidFill>
          <a:latin typeface="+mn-lt"/>
          <a:cs typeface="+mn-cs"/>
        </a:defRPr>
      </a:lvl7pPr>
      <a:lvl8pPr marL="4571886" indent="-304792" algn="l" rtl="0" eaLnBrk="1" fontAlgn="base" hangingPunct="1">
        <a:spcBef>
          <a:spcPct val="0"/>
        </a:spcBef>
        <a:spcAft>
          <a:spcPct val="10000"/>
        </a:spcAft>
        <a:buChar char="»"/>
        <a:defRPr sz="1867">
          <a:solidFill>
            <a:schemeClr val="accent2"/>
          </a:solidFill>
          <a:latin typeface="+mn-lt"/>
          <a:cs typeface="+mn-cs"/>
        </a:defRPr>
      </a:lvl8pPr>
      <a:lvl9pPr marL="5181470" indent="-304792" algn="l" rtl="0" eaLnBrk="1" fontAlgn="base" hangingPunct="1">
        <a:spcBef>
          <a:spcPct val="0"/>
        </a:spcBef>
        <a:spcAft>
          <a:spcPct val="10000"/>
        </a:spcAft>
        <a:buChar char="»"/>
        <a:defRPr sz="1867">
          <a:solidFill>
            <a:schemeClr val="accent2"/>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sportscotland.org.uk/about-us/our-publications/archive/tackling-racism-and-racial-inequality-in-sport/"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sportscotland.org.uk/equality-diversity-and-inclusion/equality-diversity-and-inclusion-toolbox/our-characteristics/race-and-ethnicity/" TargetMode="External"/><Relationship Id="rId7" Type="http://schemas.openxmlformats.org/officeDocument/2006/relationships/hyperlink" Target="https://sportscotland.org.uk/media/7801/changing-the-boundaries-independent-review-into-racism-in-scottish-cricket-report.pdf"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s://www.gov.scot/binaries/content/documents/govscot/publications/advice-and-guidance/2016/03/race-equality-framework-scotland-2016-2030/documents/00497601-pdf/00497601-pdf/govscot%3Adocument/00497601.pdf#page=4" TargetMode="External"/><Relationship Id="rId5" Type="http://schemas.openxmlformats.org/officeDocument/2006/relationships/hyperlink" Target="https://sportscotland.org.uk/media/6795/2021-25-equality-outcomes-consultation-report.docx" TargetMode="External"/><Relationship Id="rId4" Type="http://schemas.openxmlformats.org/officeDocument/2006/relationships/hyperlink" Target="https://sportscotland.org.uk/about-us/our-publications/archive/equality-and-sport-research-2020/"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
            <a:extLst>
              <a:ext uri="{C183D7F6-B498-43B3-948B-1728B52AA6E4}">
                <adec:decorative xmlns:adec="http://schemas.microsoft.com/office/drawing/2017/decorative" val="0"/>
              </a:ext>
            </a:extLst>
          </p:cNvPr>
          <p:cNvSpPr>
            <a:spLocks noGrp="1"/>
          </p:cNvSpPr>
          <p:nvPr>
            <p:ph type="ctrTitle"/>
          </p:nvPr>
        </p:nvSpPr>
        <p:spPr>
          <a:xfrm>
            <a:off x="400693" y="1811547"/>
            <a:ext cx="11481176" cy="1341803"/>
          </a:xfrm>
          <a:solidFill>
            <a:schemeClr val="bg1">
              <a:alpha val="70000"/>
            </a:schemeClr>
          </a:solidFill>
        </p:spPr>
        <p:txBody>
          <a:bodyPr>
            <a:normAutofit/>
          </a:bodyPr>
          <a:lstStyle/>
          <a:p>
            <a:pPr algn="l"/>
            <a:r>
              <a:rPr lang="en-GB" sz="4400" b="1" spc="-200" dirty="0">
                <a:solidFill>
                  <a:srgbClr val="2C2C84"/>
                </a:solidFill>
                <a:latin typeface="Arial Black" pitchFamily="34" charset="0"/>
              </a:rPr>
              <a:t>Tackling Racism and Racial Inequality in Sport EQIA</a:t>
            </a:r>
          </a:p>
        </p:txBody>
      </p:sp>
      <p:sp>
        <p:nvSpPr>
          <p:cNvPr id="7" name="Title 5">
            <a:extLst>
              <a:ext uri="{FF2B5EF4-FFF2-40B4-BE49-F238E27FC236}">
                <a16:creationId xmlns:a16="http://schemas.microsoft.com/office/drawing/2014/main" id="{1FA1EABA-B3DA-4D0C-8251-BFADA8603142}"/>
              </a:ext>
              <a:ext uri="{C183D7F6-B498-43B3-948B-1728B52AA6E4}">
                <adec:decorative xmlns:adec="http://schemas.microsoft.com/office/drawing/2017/decorative" val="0"/>
              </a:ext>
            </a:extLst>
          </p:cNvPr>
          <p:cNvSpPr txBox="1">
            <a:spLocks/>
          </p:cNvSpPr>
          <p:nvPr/>
        </p:nvSpPr>
        <p:spPr bwMode="auto">
          <a:xfrm>
            <a:off x="398143" y="3153350"/>
            <a:ext cx="3754309" cy="551301"/>
          </a:xfrm>
          <a:prstGeom prst="rect">
            <a:avLst/>
          </a:prstGeom>
          <a:solidFill>
            <a:schemeClr val="bg1">
              <a:alpha val="70000"/>
            </a:schemeClr>
          </a:solidFill>
          <a:ln w="9525">
            <a:noFill/>
            <a:miter lim="800000"/>
            <a:headEnd/>
            <a:tailEnd/>
          </a:ln>
        </p:spPr>
        <p:txBody>
          <a:bodyPr vert="horz" wrap="none" lIns="180000" tIns="45720" rIns="180000" bIns="45720" numCol="1" anchor="ctr" anchorCtr="0" compatLnSpc="1">
            <a:prstTxWarp prst="textNoShape">
              <a:avLst/>
            </a:prstTxWarp>
            <a:normAutofit/>
          </a:bodyPr>
          <a:lstStyle>
            <a:lvl1pPr algn="l" rtl="0" eaLnBrk="0" fontAlgn="base" hangingPunct="0">
              <a:spcBef>
                <a:spcPct val="0"/>
              </a:spcBef>
              <a:spcAft>
                <a:spcPct val="0"/>
              </a:spcAft>
              <a:defRPr sz="4267" b="1" spc="-200" smtClean="0">
                <a:solidFill>
                  <a:srgbClr val="0A0478"/>
                </a:solidFill>
                <a:latin typeface="Arial Black" pitchFamily="34" charset="0"/>
                <a:ea typeface="+mj-ea"/>
                <a:cs typeface="+mj-cs"/>
              </a:defRPr>
            </a:lvl1pPr>
            <a:lvl2pPr algn="l" rtl="0" eaLnBrk="0" fontAlgn="base" hangingPunct="0">
              <a:spcBef>
                <a:spcPct val="0"/>
              </a:spcBef>
              <a:spcAft>
                <a:spcPct val="0"/>
              </a:spcAft>
              <a:defRPr sz="4800" b="1">
                <a:solidFill>
                  <a:schemeClr val="bg1"/>
                </a:solidFill>
                <a:latin typeface="Arial" charset="0"/>
              </a:defRPr>
            </a:lvl2pPr>
            <a:lvl3pPr algn="l" rtl="0" eaLnBrk="0" fontAlgn="base" hangingPunct="0">
              <a:spcBef>
                <a:spcPct val="0"/>
              </a:spcBef>
              <a:spcAft>
                <a:spcPct val="0"/>
              </a:spcAft>
              <a:defRPr sz="4800" b="1">
                <a:solidFill>
                  <a:schemeClr val="bg1"/>
                </a:solidFill>
                <a:latin typeface="Arial" charset="0"/>
              </a:defRPr>
            </a:lvl3pPr>
            <a:lvl4pPr algn="l" rtl="0" eaLnBrk="0" fontAlgn="base" hangingPunct="0">
              <a:spcBef>
                <a:spcPct val="0"/>
              </a:spcBef>
              <a:spcAft>
                <a:spcPct val="0"/>
              </a:spcAft>
              <a:defRPr sz="4800" b="1">
                <a:solidFill>
                  <a:schemeClr val="bg1"/>
                </a:solidFill>
                <a:latin typeface="Arial" charset="0"/>
              </a:defRPr>
            </a:lvl4pPr>
            <a:lvl5pPr algn="l" rtl="0" eaLnBrk="0" fontAlgn="base" hangingPunct="0">
              <a:spcBef>
                <a:spcPct val="0"/>
              </a:spcBef>
              <a:spcAft>
                <a:spcPct val="0"/>
              </a:spcAft>
              <a:defRPr sz="4800" b="1">
                <a:solidFill>
                  <a:schemeClr val="bg1"/>
                </a:solidFill>
                <a:latin typeface="Arial" charset="0"/>
              </a:defRPr>
            </a:lvl5pPr>
            <a:lvl6pPr marL="609585" algn="l" rtl="0" eaLnBrk="1" fontAlgn="base" hangingPunct="1">
              <a:spcBef>
                <a:spcPct val="0"/>
              </a:spcBef>
              <a:spcAft>
                <a:spcPct val="0"/>
              </a:spcAft>
              <a:defRPr sz="4800" b="1">
                <a:solidFill>
                  <a:schemeClr val="accent2"/>
                </a:solidFill>
                <a:latin typeface="Arial" charset="0"/>
              </a:defRPr>
            </a:lvl6pPr>
            <a:lvl7pPr marL="1219170" algn="l" rtl="0" eaLnBrk="1" fontAlgn="base" hangingPunct="1">
              <a:spcBef>
                <a:spcPct val="0"/>
              </a:spcBef>
              <a:spcAft>
                <a:spcPct val="0"/>
              </a:spcAft>
              <a:defRPr sz="4800" b="1">
                <a:solidFill>
                  <a:schemeClr val="accent2"/>
                </a:solidFill>
                <a:latin typeface="Arial" charset="0"/>
              </a:defRPr>
            </a:lvl7pPr>
            <a:lvl8pPr marL="1828754" algn="l" rtl="0" eaLnBrk="1" fontAlgn="base" hangingPunct="1">
              <a:spcBef>
                <a:spcPct val="0"/>
              </a:spcBef>
              <a:spcAft>
                <a:spcPct val="0"/>
              </a:spcAft>
              <a:defRPr sz="4800" b="1">
                <a:solidFill>
                  <a:schemeClr val="accent2"/>
                </a:solidFill>
                <a:latin typeface="Arial" charset="0"/>
              </a:defRPr>
            </a:lvl8pPr>
            <a:lvl9pPr marL="2438339" algn="l" rtl="0" eaLnBrk="1" fontAlgn="base" hangingPunct="1">
              <a:spcBef>
                <a:spcPct val="0"/>
              </a:spcBef>
              <a:spcAft>
                <a:spcPct val="0"/>
              </a:spcAft>
              <a:defRPr sz="4800" b="1">
                <a:solidFill>
                  <a:schemeClr val="accent2"/>
                </a:solidFill>
                <a:latin typeface="Arial" charset="0"/>
              </a:defRPr>
            </a:lvl9pPr>
          </a:lstStyle>
          <a:p>
            <a:r>
              <a:rPr lang="en-GB" sz="2800" dirty="0">
                <a:solidFill>
                  <a:srgbClr val="2C2C84"/>
                </a:solidFill>
              </a:rPr>
              <a:t>February 2022</a:t>
            </a:r>
            <a:endParaRPr lang="en-GB" sz="2800" kern="0" dirty="0">
              <a:solidFill>
                <a:srgbClr val="2C2C84"/>
              </a:solidFill>
            </a:endParaRPr>
          </a:p>
        </p:txBody>
      </p:sp>
      <p:pic>
        <p:nvPicPr>
          <p:cNvPr id="2" name="Picture 1" descr="A group of children in red shirts taking part in sport">
            <a:extLs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 y="-172800"/>
            <a:ext cx="12190725" cy="6858000"/>
          </a:xfrm>
          <a:prstGeom prst="rect">
            <a:avLst/>
          </a:prstGeom>
        </p:spPr>
      </p:pic>
      <p:sp>
        <p:nvSpPr>
          <p:cNvPr id="9" name="Rectangle 8" descr="Dark blue background">
            <a:extLst>
              <a:ext uri="{C183D7F6-B498-43B3-948B-1728B52AA6E4}">
                <adec:decorative xmlns:adec="http://schemas.microsoft.com/office/drawing/2017/decorative" val="0"/>
              </a:ext>
            </a:extLst>
          </p:cNvPr>
          <p:cNvSpPr/>
          <p:nvPr/>
        </p:nvSpPr>
        <p:spPr>
          <a:xfrm>
            <a:off x="0" y="5949451"/>
            <a:ext cx="12192000" cy="908549"/>
          </a:xfrm>
          <a:prstGeom prst="rect">
            <a:avLst/>
          </a:prstGeom>
          <a:solidFill>
            <a:srgbClr val="211B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Logo and strapline for sportscotland - National Agency for sport">
            <a:extLs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7637" y="6127937"/>
            <a:ext cx="2444232" cy="557263"/>
          </a:xfrm>
          <a:prstGeom prst="rect">
            <a:avLst/>
          </a:prstGeom>
        </p:spPr>
      </p:pic>
      <p:pic>
        <p:nvPicPr>
          <p:cNvPr id="11" name="Picture 10" descr="SportForLife logo">
            <a:extLs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175" y="6279170"/>
            <a:ext cx="1408531" cy="281468"/>
          </a:xfrm>
          <a:prstGeom prst="rect">
            <a:avLst/>
          </a:prstGeom>
        </p:spPr>
      </p:pic>
    </p:spTree>
    <p:extLst>
      <p:ext uri="{BB962C8B-B14F-4D97-AF65-F5344CB8AC3E}">
        <p14:creationId xmlns:p14="http://schemas.microsoft.com/office/powerpoint/2010/main" val="238937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DCA98-4D5D-43BD-A9B0-A8314C8C25AD}"/>
              </a:ext>
            </a:extLst>
          </p:cNvPr>
          <p:cNvSpPr>
            <a:spLocks noGrp="1"/>
          </p:cNvSpPr>
          <p:nvPr>
            <p:ph type="title"/>
          </p:nvPr>
        </p:nvSpPr>
        <p:spPr>
          <a:xfrm>
            <a:off x="854900" y="621102"/>
            <a:ext cx="10911529" cy="680662"/>
          </a:xfrm>
        </p:spPr>
        <p:txBody>
          <a:bodyPr anchor="ctr">
            <a:normAutofit/>
          </a:bodyPr>
          <a:lstStyle/>
          <a:p>
            <a:r>
              <a:rPr lang="en-GB" sz="3200" b="1" dirty="0"/>
              <a:t>Focus on action - People and system related activities </a:t>
            </a:r>
          </a:p>
        </p:txBody>
      </p:sp>
      <p:sp>
        <p:nvSpPr>
          <p:cNvPr id="28" name="Content Placeholder 2">
            <a:extLst>
              <a:ext uri="{FF2B5EF4-FFF2-40B4-BE49-F238E27FC236}">
                <a16:creationId xmlns:a16="http://schemas.microsoft.com/office/drawing/2014/main" id="{78446DC9-8841-44A8-B5C9-B5629D9E8E50}"/>
              </a:ext>
            </a:extLst>
          </p:cNvPr>
          <p:cNvSpPr txBox="1">
            <a:spLocks/>
          </p:cNvSpPr>
          <p:nvPr/>
        </p:nvSpPr>
        <p:spPr>
          <a:xfrm>
            <a:off x="643468" y="6062734"/>
            <a:ext cx="10905066" cy="6506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t>Do we have this?</a:t>
            </a:r>
          </a:p>
        </p:txBody>
      </p:sp>
      <p:sp>
        <p:nvSpPr>
          <p:cNvPr id="7" name="TextBox 6">
            <a:extLst>
              <a:ext uri="{FF2B5EF4-FFF2-40B4-BE49-F238E27FC236}">
                <a16:creationId xmlns:a16="http://schemas.microsoft.com/office/drawing/2014/main" id="{F0BDDADA-56C1-0D08-0077-2EE2A3BD0402}"/>
              </a:ext>
            </a:extLst>
          </p:cNvPr>
          <p:cNvSpPr txBox="1"/>
          <p:nvPr/>
        </p:nvSpPr>
        <p:spPr>
          <a:xfrm>
            <a:off x="854900" y="1591269"/>
            <a:ext cx="10693634" cy="1200329"/>
          </a:xfrm>
          <a:prstGeom prst="rect">
            <a:avLst/>
          </a:prstGeom>
          <a:noFill/>
        </p:spPr>
        <p:txBody>
          <a:bodyPr wrap="square">
            <a:spAutoFit/>
          </a:bodyPr>
          <a:lstStyle/>
          <a:p>
            <a:pPr marL="0" indent="0">
              <a:buFont typeface="Arial" panose="020B0604020202020204" pitchFamily="34" charset="0"/>
              <a:buNone/>
            </a:pPr>
            <a:r>
              <a:rPr lang="en-GB" sz="2400" b="0" i="0" dirty="0">
                <a:solidFill>
                  <a:srgbClr val="002060"/>
                </a:solidFill>
                <a:effectLst/>
                <a:latin typeface="Arial" panose="020B0604020202020204" pitchFamily="34" charset="0"/>
              </a:rPr>
              <a:t>The group focused on the related activities in our people and system strands exploring remaining gaps and developing practical actions in response, noted below</a:t>
            </a:r>
            <a:endParaRPr lang="en-GB" sz="2400" dirty="0">
              <a:solidFill>
                <a:srgbClr val="002060"/>
              </a:solidFill>
            </a:endParaRPr>
          </a:p>
        </p:txBody>
      </p:sp>
      <p:sp>
        <p:nvSpPr>
          <p:cNvPr id="3" name="Rectangle 2">
            <a:extLst>
              <a:ext uri="{FF2B5EF4-FFF2-40B4-BE49-F238E27FC236}">
                <a16:creationId xmlns:a16="http://schemas.microsoft.com/office/drawing/2014/main" id="{4004D1D5-0A9B-C9D2-B448-487BCA58B6A2}"/>
              </a:ext>
            </a:extLst>
          </p:cNvPr>
          <p:cNvSpPr/>
          <p:nvPr/>
        </p:nvSpPr>
        <p:spPr>
          <a:xfrm>
            <a:off x="498928" y="3053751"/>
            <a:ext cx="2160000" cy="13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Cricket independent review</a:t>
            </a:r>
          </a:p>
        </p:txBody>
      </p:sp>
      <p:sp>
        <p:nvSpPr>
          <p:cNvPr id="4" name="Rectangle 3">
            <a:extLst>
              <a:ext uri="{FF2B5EF4-FFF2-40B4-BE49-F238E27FC236}">
                <a16:creationId xmlns:a16="http://schemas.microsoft.com/office/drawing/2014/main" id="{77EFE8D0-7CF9-145B-3E8C-E7D1EC6A5790}"/>
              </a:ext>
            </a:extLst>
          </p:cNvPr>
          <p:cNvSpPr/>
          <p:nvPr/>
        </p:nvSpPr>
        <p:spPr>
          <a:xfrm>
            <a:off x="2729487" y="3053751"/>
            <a:ext cx="2160000" cy="13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Equality standard review</a:t>
            </a:r>
          </a:p>
        </p:txBody>
      </p:sp>
      <p:sp>
        <p:nvSpPr>
          <p:cNvPr id="5" name="Rectangle 4">
            <a:extLst>
              <a:ext uri="{FF2B5EF4-FFF2-40B4-BE49-F238E27FC236}">
                <a16:creationId xmlns:a16="http://schemas.microsoft.com/office/drawing/2014/main" id="{0E577B37-C204-7DBC-5110-75869AFFE14C}"/>
              </a:ext>
            </a:extLst>
          </p:cNvPr>
          <p:cNvSpPr/>
          <p:nvPr/>
        </p:nvSpPr>
        <p:spPr>
          <a:xfrm>
            <a:off x="4997349" y="3053751"/>
            <a:ext cx="2160000" cy="13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Local authority  inclusion projects / focus areas</a:t>
            </a:r>
          </a:p>
        </p:txBody>
      </p:sp>
      <p:sp>
        <p:nvSpPr>
          <p:cNvPr id="6" name="Rectangle 5">
            <a:extLst>
              <a:ext uri="{FF2B5EF4-FFF2-40B4-BE49-F238E27FC236}">
                <a16:creationId xmlns:a16="http://schemas.microsoft.com/office/drawing/2014/main" id="{E2622B4A-CE3D-54EC-0359-17151AE87853}"/>
              </a:ext>
            </a:extLst>
          </p:cNvPr>
          <p:cNvSpPr/>
          <p:nvPr/>
        </p:nvSpPr>
        <p:spPr>
          <a:xfrm>
            <a:off x="7265211" y="3053751"/>
            <a:ext cx="2160000" cy="13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Current EQIA actions</a:t>
            </a:r>
          </a:p>
        </p:txBody>
      </p:sp>
      <p:sp>
        <p:nvSpPr>
          <p:cNvPr id="9" name="Rectangle 8">
            <a:extLst>
              <a:ext uri="{FF2B5EF4-FFF2-40B4-BE49-F238E27FC236}">
                <a16:creationId xmlns:a16="http://schemas.microsoft.com/office/drawing/2014/main" id="{AF3C7698-B212-D15D-F2F7-56C8C1665B6B}"/>
              </a:ext>
            </a:extLst>
          </p:cNvPr>
          <p:cNvSpPr/>
          <p:nvPr/>
        </p:nvSpPr>
        <p:spPr>
          <a:xfrm>
            <a:off x="9533073" y="3053751"/>
            <a:ext cx="2267862" cy="13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Home countries research</a:t>
            </a:r>
          </a:p>
        </p:txBody>
      </p:sp>
      <p:sp>
        <p:nvSpPr>
          <p:cNvPr id="12" name="Rectangle 11">
            <a:extLst>
              <a:ext uri="{FF2B5EF4-FFF2-40B4-BE49-F238E27FC236}">
                <a16:creationId xmlns:a16="http://schemas.microsoft.com/office/drawing/2014/main" id="{AC936D99-D579-2B6F-1C0E-AAD7DD43A3F7}"/>
              </a:ext>
            </a:extLst>
          </p:cNvPr>
          <p:cNvSpPr/>
          <p:nvPr/>
        </p:nvSpPr>
        <p:spPr>
          <a:xfrm>
            <a:off x="498928" y="4472113"/>
            <a:ext cx="2160000" cy="13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EDI toolbox</a:t>
            </a:r>
          </a:p>
        </p:txBody>
      </p:sp>
      <p:sp>
        <p:nvSpPr>
          <p:cNvPr id="13" name="Rectangle 12">
            <a:extLst>
              <a:ext uri="{FF2B5EF4-FFF2-40B4-BE49-F238E27FC236}">
                <a16:creationId xmlns:a16="http://schemas.microsoft.com/office/drawing/2014/main" id="{84B40BD2-D256-BB14-8866-D5FCD673BCCF}"/>
              </a:ext>
            </a:extLst>
          </p:cNvPr>
          <p:cNvSpPr/>
          <p:nvPr/>
        </p:nvSpPr>
        <p:spPr>
          <a:xfrm>
            <a:off x="2766790" y="4472113"/>
            <a:ext cx="2160000" cy="13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Profile &amp; sponsorship</a:t>
            </a:r>
          </a:p>
        </p:txBody>
      </p:sp>
      <p:sp>
        <p:nvSpPr>
          <p:cNvPr id="14" name="Rectangle 13">
            <a:extLst>
              <a:ext uri="{FF2B5EF4-FFF2-40B4-BE49-F238E27FC236}">
                <a16:creationId xmlns:a16="http://schemas.microsoft.com/office/drawing/2014/main" id="{12FCD53A-7328-73BE-AD93-34BEB58BDA11}"/>
              </a:ext>
            </a:extLst>
          </p:cNvPr>
          <p:cNvSpPr/>
          <p:nvPr/>
        </p:nvSpPr>
        <p:spPr>
          <a:xfrm>
            <a:off x="4997349" y="4472113"/>
            <a:ext cx="2160000" cy="13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Pathway inclusion research</a:t>
            </a:r>
          </a:p>
        </p:txBody>
      </p:sp>
      <p:sp>
        <p:nvSpPr>
          <p:cNvPr id="15" name="Rectangle 14">
            <a:extLst>
              <a:ext uri="{FF2B5EF4-FFF2-40B4-BE49-F238E27FC236}">
                <a16:creationId xmlns:a16="http://schemas.microsoft.com/office/drawing/2014/main" id="{0DA6B2C9-82BA-011D-BC9B-0296BA6CA99A}"/>
              </a:ext>
            </a:extLst>
          </p:cNvPr>
          <p:cNvSpPr/>
          <p:nvPr/>
        </p:nvSpPr>
        <p:spPr>
          <a:xfrm>
            <a:off x="7265211" y="4472113"/>
            <a:ext cx="2160000" cy="13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Scottish Sporting Leadership Programme</a:t>
            </a:r>
          </a:p>
        </p:txBody>
      </p:sp>
      <p:sp>
        <p:nvSpPr>
          <p:cNvPr id="16" name="Rectangle 15">
            <a:extLst>
              <a:ext uri="{FF2B5EF4-FFF2-40B4-BE49-F238E27FC236}">
                <a16:creationId xmlns:a16="http://schemas.microsoft.com/office/drawing/2014/main" id="{F1975B9E-C506-920F-B964-DF7B5FACCE01}"/>
              </a:ext>
            </a:extLst>
          </p:cNvPr>
          <p:cNvSpPr/>
          <p:nvPr/>
        </p:nvSpPr>
        <p:spPr>
          <a:xfrm>
            <a:off x="9533073" y="4472113"/>
            <a:ext cx="2267862" cy="13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EDI training</a:t>
            </a:r>
          </a:p>
        </p:txBody>
      </p:sp>
    </p:spTree>
    <p:extLst>
      <p:ext uri="{BB962C8B-B14F-4D97-AF65-F5344CB8AC3E}">
        <p14:creationId xmlns:p14="http://schemas.microsoft.com/office/powerpoint/2010/main" val="363218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09FE1B-D4FC-475E-B04F-418E63FA8142}"/>
              </a:ext>
            </a:extLst>
          </p:cNvPr>
          <p:cNvSpPr>
            <a:spLocks noGrp="1"/>
          </p:cNvSpPr>
          <p:nvPr>
            <p:ph type="title"/>
          </p:nvPr>
        </p:nvSpPr>
        <p:spPr>
          <a:xfrm>
            <a:off x="283867" y="2651329"/>
            <a:ext cx="11802545" cy="1405641"/>
          </a:xfrm>
        </p:spPr>
        <p:txBody>
          <a:bodyPr/>
          <a:lstStyle/>
          <a:p>
            <a:pPr algn="ctr"/>
            <a:r>
              <a:rPr lang="en-GB" dirty="0"/>
              <a:t>The following slides outline our response </a:t>
            </a:r>
            <a:br>
              <a:rPr lang="en-GB" dirty="0"/>
            </a:br>
            <a:r>
              <a:rPr lang="en-GB" dirty="0"/>
              <a:t>to the TRARIIS research</a:t>
            </a:r>
          </a:p>
        </p:txBody>
      </p:sp>
    </p:spTree>
    <p:extLst>
      <p:ext uri="{BB962C8B-B14F-4D97-AF65-F5344CB8AC3E}">
        <p14:creationId xmlns:p14="http://schemas.microsoft.com/office/powerpoint/2010/main" val="1064772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7ABA2-F613-4147-9C3D-99874CA0C714}"/>
              </a:ext>
            </a:extLst>
          </p:cNvPr>
          <p:cNvSpPr>
            <a:spLocks noGrp="1"/>
          </p:cNvSpPr>
          <p:nvPr>
            <p:ph type="title"/>
          </p:nvPr>
        </p:nvSpPr>
        <p:spPr>
          <a:xfrm>
            <a:off x="450866" y="365030"/>
            <a:ext cx="9883580" cy="748988"/>
          </a:xfrm>
        </p:spPr>
        <p:txBody>
          <a:bodyPr wrap="none" anchor="t">
            <a:normAutofit/>
          </a:bodyPr>
          <a:lstStyle/>
          <a:p>
            <a:r>
              <a:rPr lang="en-GB" sz="3600" dirty="0"/>
              <a:t>1. Sporting Equals partnership agreement</a:t>
            </a:r>
          </a:p>
        </p:txBody>
      </p:sp>
      <p:sp>
        <p:nvSpPr>
          <p:cNvPr id="5" name="TextBox 4">
            <a:extLst>
              <a:ext uri="{FF2B5EF4-FFF2-40B4-BE49-F238E27FC236}">
                <a16:creationId xmlns:a16="http://schemas.microsoft.com/office/drawing/2014/main" id="{FC495CEB-8F88-9A9F-C893-A4454F65E6ED}"/>
              </a:ext>
            </a:extLst>
          </p:cNvPr>
          <p:cNvSpPr txBox="1"/>
          <p:nvPr/>
        </p:nvSpPr>
        <p:spPr>
          <a:xfrm>
            <a:off x="450865" y="1400686"/>
            <a:ext cx="10797979" cy="4755148"/>
          </a:xfrm>
          <a:prstGeom prst="rect">
            <a:avLst/>
          </a:prstGeom>
          <a:noFill/>
        </p:spPr>
        <p:txBody>
          <a:bodyPr wrap="square">
            <a:spAutoFit/>
          </a:bodyPr>
          <a:lstStyle/>
          <a:p>
            <a:pPr marL="0" marR="0" lvl="0" indent="0" algn="just" defTabSz="914400" rtl="0" eaLnBrk="1" fontAlgn="base" latinLnBrk="0" hangingPunct="1">
              <a:spcBef>
                <a:spcPts val="0"/>
              </a:spcBef>
              <a:spcAft>
                <a:spcPts val="600"/>
              </a:spcAft>
              <a:buClrTx/>
              <a:buSzTx/>
              <a:tabLst/>
              <a:defRPr/>
            </a:pPr>
            <a:r>
              <a:rPr lang="en-GB" sz="2400" b="0" i="0" dirty="0">
                <a:effectLst/>
              </a:rPr>
              <a:t>We will develop a three-year strategic partnership with Sporting Equals to support our staff, our networks and the system to better meet the needs of diverse ethnic communities.​</a:t>
            </a:r>
            <a:endParaRPr lang="en-GB" sz="2400" dirty="0"/>
          </a:p>
          <a:p>
            <a:pPr marL="285750" indent="-285750" algn="l" rtl="0" eaLnBrk="1" fontAlgn="base" latinLnBrk="0" hangingPunct="1">
              <a:spcBef>
                <a:spcPts val="600"/>
              </a:spcBef>
              <a:spcAft>
                <a:spcPts val="600"/>
              </a:spcAft>
              <a:buFont typeface="Arial" panose="020B0604020202020204" pitchFamily="34" charset="0"/>
              <a:buChar char="•"/>
            </a:pPr>
            <a:r>
              <a:rPr lang="en-GB" sz="2200" b="1" i="0" u="none" strike="noStrike" kern="1200" spc="0" dirty="0">
                <a:solidFill>
                  <a:srgbClr val="030D6F"/>
                </a:solidFill>
                <a:effectLst/>
                <a:cs typeface="Arial" panose="020B0604020202020204" pitchFamily="34" charset="0"/>
              </a:rPr>
              <a:t>Leadership Development – </a:t>
            </a:r>
            <a:r>
              <a:rPr lang="en-GB" sz="2200" b="0" i="0" u="none" strike="noStrike" kern="1200" spc="0" dirty="0">
                <a:solidFill>
                  <a:srgbClr val="030D6F"/>
                </a:solidFill>
                <a:effectLst/>
                <a:cs typeface="Arial" panose="020B0604020202020204" pitchFamily="34" charset="0"/>
              </a:rPr>
              <a:t>Provide development, mentoring, networking &amp; shadowing opportunities for diverse ethnic communities in sport through Sporting Equals' </a:t>
            </a:r>
            <a:r>
              <a:rPr lang="en-GB" sz="2200" b="0" i="0" u="none" strike="noStrike" kern="1200" spc="0" dirty="0" err="1">
                <a:solidFill>
                  <a:srgbClr val="030D6F"/>
                </a:solidFill>
                <a:effectLst/>
                <a:cs typeface="Arial" panose="020B0604020202020204" pitchFamily="34" charset="0"/>
              </a:rPr>
              <a:t>Leaderboard</a:t>
            </a:r>
            <a:r>
              <a:rPr lang="en-GB" sz="2200" b="0" i="0" u="none" strike="noStrike" kern="1200" spc="0" dirty="0">
                <a:solidFill>
                  <a:srgbClr val="030D6F"/>
                </a:solidFill>
                <a:effectLst/>
                <a:cs typeface="Arial" panose="020B0604020202020204" pitchFamily="34" charset="0"/>
              </a:rPr>
              <a:t> Academy. </a:t>
            </a:r>
            <a:endParaRPr lang="en-GB" sz="2200" b="0" i="0" u="none" strike="noStrike" dirty="0">
              <a:effectLst/>
            </a:endParaRPr>
          </a:p>
          <a:p>
            <a:pPr marL="285750" indent="-285750" algn="l" rtl="0" eaLnBrk="1" fontAlgn="base" latinLnBrk="0" hangingPunct="1">
              <a:spcBef>
                <a:spcPts val="600"/>
              </a:spcBef>
              <a:spcAft>
                <a:spcPts val="600"/>
              </a:spcAft>
              <a:buFont typeface="Arial" panose="020B0604020202020204" pitchFamily="34" charset="0"/>
              <a:buChar char="•"/>
            </a:pPr>
            <a:r>
              <a:rPr lang="en-GB" sz="2200" b="1" i="0" u="none" strike="noStrike" kern="1200" spc="0" dirty="0">
                <a:solidFill>
                  <a:srgbClr val="030D6F"/>
                </a:solidFill>
                <a:effectLst/>
                <a:cs typeface="Arial" panose="020B0604020202020204" pitchFamily="34" charset="0"/>
              </a:rPr>
              <a:t>Insight and Research – </a:t>
            </a:r>
            <a:r>
              <a:rPr lang="en-GB" sz="2200" b="0" i="0" u="none" strike="noStrike" kern="1200" spc="0" dirty="0">
                <a:solidFill>
                  <a:srgbClr val="030D6F"/>
                </a:solidFill>
                <a:effectLst/>
                <a:cs typeface="Arial" panose="020B0604020202020204" pitchFamily="34" charset="0"/>
              </a:rPr>
              <a:t>Explore how Sporting Equals' Race Representation Index (RRI) can inform and improve our research approach / data gathering about the diversity of sport. </a:t>
            </a:r>
            <a:endParaRPr lang="en-GB" sz="2200" b="0" i="0" u="none" strike="noStrike" dirty="0">
              <a:effectLst/>
            </a:endParaRPr>
          </a:p>
          <a:p>
            <a:pPr marL="285750" indent="-285750" algn="l" rtl="0" eaLnBrk="1" fontAlgn="base" latinLnBrk="0" hangingPunct="1">
              <a:spcBef>
                <a:spcPts val="600"/>
              </a:spcBef>
              <a:spcAft>
                <a:spcPts val="600"/>
              </a:spcAft>
              <a:buFont typeface="Arial" panose="020B0604020202020204" pitchFamily="34" charset="0"/>
              <a:buChar char="•"/>
            </a:pPr>
            <a:r>
              <a:rPr lang="en-GB" sz="2200" b="1" i="0" u="none" strike="noStrike" kern="1200" spc="0" dirty="0">
                <a:solidFill>
                  <a:srgbClr val="030D6F"/>
                </a:solidFill>
                <a:effectLst/>
                <a:cs typeface="Arial" panose="020B0604020202020204" pitchFamily="34" charset="0"/>
              </a:rPr>
              <a:t>Expert advice</a:t>
            </a:r>
            <a:r>
              <a:rPr lang="en-GB" sz="2200" b="0" i="0" u="none" strike="noStrike" kern="1200" spc="0" dirty="0">
                <a:solidFill>
                  <a:srgbClr val="030D6F"/>
                </a:solidFill>
                <a:effectLst/>
                <a:cs typeface="Arial" panose="020B0604020202020204" pitchFamily="34" charset="0"/>
              </a:rPr>
              <a:t> – Work with Sporting Equals to provide expert advice to the sporting system on racial inequality in sport. </a:t>
            </a:r>
            <a:endParaRPr lang="en-GB" sz="2200" b="0" i="0" u="none" strike="noStrike" dirty="0">
              <a:effectLst/>
            </a:endParaRPr>
          </a:p>
          <a:p>
            <a:pPr marL="0" marR="0" lvl="0" indent="0" algn="just" defTabSz="914400" rtl="0" eaLnBrk="1" fontAlgn="base" latinLnBrk="0" hangingPunct="1">
              <a:lnSpc>
                <a:spcPct val="100000"/>
              </a:lnSpc>
              <a:spcBef>
                <a:spcPts val="0"/>
              </a:spcBef>
              <a:spcAft>
                <a:spcPts val="0"/>
              </a:spcAft>
              <a:buClrTx/>
              <a:buSzTx/>
              <a:tabLst/>
              <a:defRPr/>
            </a:pPr>
            <a:endParaRPr lang="en-GB" sz="2000" dirty="0"/>
          </a:p>
        </p:txBody>
      </p:sp>
    </p:spTree>
    <p:extLst>
      <p:ext uri="{BB962C8B-B14F-4D97-AF65-F5344CB8AC3E}">
        <p14:creationId xmlns:p14="http://schemas.microsoft.com/office/powerpoint/2010/main" val="1925515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7ABA2-F613-4147-9C3D-99874CA0C714}"/>
              </a:ext>
            </a:extLst>
          </p:cNvPr>
          <p:cNvSpPr>
            <a:spLocks noGrp="1"/>
          </p:cNvSpPr>
          <p:nvPr>
            <p:ph type="title"/>
          </p:nvPr>
        </p:nvSpPr>
        <p:spPr>
          <a:xfrm>
            <a:off x="623394" y="620713"/>
            <a:ext cx="4345421" cy="748988"/>
          </a:xfrm>
        </p:spPr>
        <p:txBody>
          <a:bodyPr wrap="none" anchor="t">
            <a:normAutofit/>
          </a:bodyPr>
          <a:lstStyle/>
          <a:p>
            <a:r>
              <a:rPr lang="en-GB" sz="3600" dirty="0"/>
              <a:t>2. Driving Allyship</a:t>
            </a:r>
          </a:p>
        </p:txBody>
      </p:sp>
      <p:sp>
        <p:nvSpPr>
          <p:cNvPr id="5" name="TextBox 4">
            <a:extLst>
              <a:ext uri="{FF2B5EF4-FFF2-40B4-BE49-F238E27FC236}">
                <a16:creationId xmlns:a16="http://schemas.microsoft.com/office/drawing/2014/main" id="{E631F860-B311-13B9-C5B6-5D621E843B59}"/>
              </a:ext>
            </a:extLst>
          </p:cNvPr>
          <p:cNvSpPr txBox="1"/>
          <p:nvPr/>
        </p:nvSpPr>
        <p:spPr>
          <a:xfrm>
            <a:off x="623393" y="1725283"/>
            <a:ext cx="10918749" cy="3647152"/>
          </a:xfrm>
          <a:prstGeom prst="rect">
            <a:avLst/>
          </a:prstGeom>
          <a:noFill/>
        </p:spPr>
        <p:txBody>
          <a:bodyPr wrap="square">
            <a:spAutoFit/>
          </a:bodyPr>
          <a:lstStyle/>
          <a:p>
            <a:pPr algn="just" fontAlgn="base">
              <a:buFont typeface="Arial" panose="020B0604020202020204" pitchFamily="34" charset="0"/>
              <a:buNone/>
              <a:defRPr/>
            </a:pPr>
            <a:r>
              <a:rPr lang="en-GB" sz="2400" dirty="0"/>
              <a:t>We will develop an organisational approach to allyship to help actively promote and advance the culture of inclusion through intentional, positive and conscious efforts. These actions respond directly to the TRARIIS research. </a:t>
            </a:r>
          </a:p>
          <a:p>
            <a:pPr marL="342900" indent="-342900" algn="just" fontAlgn="base">
              <a:spcBef>
                <a:spcPts val="600"/>
              </a:spcBef>
              <a:spcAft>
                <a:spcPts val="600"/>
              </a:spcAft>
              <a:buFont typeface="Arial" panose="020B0604020202020204" pitchFamily="34" charset="0"/>
              <a:buChar char="•"/>
              <a:defRPr/>
            </a:pPr>
            <a:r>
              <a:rPr lang="en-GB" sz="2400" b="1" dirty="0"/>
              <a:t>Briefing</a:t>
            </a:r>
            <a:r>
              <a:rPr lang="en-GB" sz="2400" dirty="0"/>
              <a:t> - Scope a briefing paper on allyship, with ideas for implementation in the context of our EDI strategy</a:t>
            </a:r>
          </a:p>
          <a:p>
            <a:pPr marL="342900" indent="-342900" algn="just" fontAlgn="base">
              <a:spcAft>
                <a:spcPts val="600"/>
              </a:spcAft>
              <a:buFont typeface="Arial" panose="020B0604020202020204" pitchFamily="34" charset="0"/>
              <a:buChar char="•"/>
              <a:defRPr/>
            </a:pPr>
            <a:r>
              <a:rPr lang="en-GB" sz="2400" b="1" dirty="0"/>
              <a:t>Resources</a:t>
            </a:r>
            <a:r>
              <a:rPr lang="en-GB" sz="2400" dirty="0"/>
              <a:t> - Develop allyship resources and incorporate these into the EDI toolbox / other EDI development opportunities for the system. </a:t>
            </a:r>
          </a:p>
          <a:p>
            <a:pPr marL="342900" indent="-342900" algn="just" fontAlgn="base">
              <a:spcAft>
                <a:spcPts val="600"/>
              </a:spcAft>
              <a:buFont typeface="Arial" panose="020B0604020202020204" pitchFamily="34" charset="0"/>
              <a:buChar char="•"/>
              <a:defRPr/>
            </a:pPr>
            <a:r>
              <a:rPr lang="en-GB" sz="2400" b="1" dirty="0"/>
              <a:t>Partnership</a:t>
            </a:r>
            <a:r>
              <a:rPr lang="en-GB" sz="2400" dirty="0"/>
              <a:t> - Use partnership with Sporting Equals to drive allyship throughout the sporting system, in context of race &amp; ethnicity. </a:t>
            </a:r>
          </a:p>
        </p:txBody>
      </p:sp>
    </p:spTree>
    <p:extLst>
      <p:ext uri="{BB962C8B-B14F-4D97-AF65-F5344CB8AC3E}">
        <p14:creationId xmlns:p14="http://schemas.microsoft.com/office/powerpoint/2010/main" val="2779913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7ABA2-F613-4147-9C3D-99874CA0C714}"/>
              </a:ext>
            </a:extLst>
          </p:cNvPr>
          <p:cNvSpPr>
            <a:spLocks noGrp="1"/>
          </p:cNvSpPr>
          <p:nvPr>
            <p:ph type="title"/>
          </p:nvPr>
        </p:nvSpPr>
        <p:spPr>
          <a:xfrm>
            <a:off x="623394" y="620713"/>
            <a:ext cx="6967851" cy="748988"/>
          </a:xfrm>
        </p:spPr>
        <p:txBody>
          <a:bodyPr wrap="none" anchor="t">
            <a:normAutofit/>
          </a:bodyPr>
          <a:lstStyle/>
          <a:p>
            <a:r>
              <a:rPr lang="en-GB" sz="3600" dirty="0"/>
              <a:t>3. Parental and carer support</a:t>
            </a:r>
          </a:p>
        </p:txBody>
      </p:sp>
      <p:sp>
        <p:nvSpPr>
          <p:cNvPr id="6" name="TextBox 5">
            <a:extLst>
              <a:ext uri="{FF2B5EF4-FFF2-40B4-BE49-F238E27FC236}">
                <a16:creationId xmlns:a16="http://schemas.microsoft.com/office/drawing/2014/main" id="{8D9BEB48-BDB8-6393-91A1-B4EB103BF269}"/>
              </a:ext>
            </a:extLst>
          </p:cNvPr>
          <p:cNvSpPr txBox="1"/>
          <p:nvPr/>
        </p:nvSpPr>
        <p:spPr>
          <a:xfrm>
            <a:off x="623393" y="1725283"/>
            <a:ext cx="10918749" cy="4154984"/>
          </a:xfrm>
          <a:prstGeom prst="rect">
            <a:avLst/>
          </a:prstGeom>
          <a:noFill/>
        </p:spPr>
        <p:txBody>
          <a:bodyPr wrap="square">
            <a:spAutoFit/>
          </a:bodyPr>
          <a:lstStyle/>
          <a:p>
            <a:pPr algn="just" fontAlgn="base">
              <a:buFont typeface="Arial" panose="020B0604020202020204" pitchFamily="34" charset="0"/>
              <a:buNone/>
              <a:defRPr/>
            </a:pPr>
            <a:r>
              <a:rPr lang="en-GB" sz="2400" dirty="0"/>
              <a:t>Parents shared experiences of a lack of psychological safety, young people being pigeonholed, abused and stereotyped as well as a lack of support from teammates, coaches &amp; sports officials/governing body staff. The action responds to direct recommendations from the TRARIIS research. </a:t>
            </a:r>
          </a:p>
          <a:p>
            <a:pPr algn="just" fontAlgn="base">
              <a:buFont typeface="Arial" panose="020B0604020202020204" pitchFamily="34" charset="0"/>
              <a:buNone/>
              <a:defRPr/>
            </a:pPr>
            <a:endParaRPr lang="en-GB" sz="2400" dirty="0"/>
          </a:p>
          <a:p>
            <a:pPr marL="342900" indent="-342900" algn="just" fontAlgn="base">
              <a:buFont typeface="Arial" panose="020B0604020202020204" pitchFamily="34" charset="0"/>
              <a:buChar char="•"/>
              <a:defRPr/>
            </a:pPr>
            <a:r>
              <a:rPr lang="en-GB" sz="2400" b="1" dirty="0"/>
              <a:t>Parental / carer support </a:t>
            </a:r>
            <a:r>
              <a:rPr lang="en-GB" sz="2400" dirty="0"/>
              <a:t>- We will e</a:t>
            </a:r>
            <a:r>
              <a:rPr lang="en-GB" sz="2400" b="0" i="0" kern="1200" dirty="0">
                <a:solidFill>
                  <a:schemeClr val="tx1"/>
                </a:solidFill>
                <a:effectLst/>
                <a:latin typeface="+mn-lt"/>
                <a:ea typeface="+mn-ea"/>
                <a:cs typeface="+mn-cs"/>
              </a:rPr>
              <a:t>xplore development of online tools to support parents to understand their rights, and the responsibilities of sports bodies, regarding racism / racial inequality </a:t>
            </a:r>
            <a:endParaRPr lang="en-GB" sz="2400" dirty="0"/>
          </a:p>
          <a:p>
            <a:pPr algn="just" fontAlgn="base">
              <a:buFont typeface="Arial" panose="020B0604020202020204" pitchFamily="34" charset="0"/>
              <a:buNone/>
              <a:defRPr/>
            </a:pPr>
            <a:endParaRPr lang="en-GB" sz="2400" dirty="0"/>
          </a:p>
          <a:p>
            <a:pPr marL="342900" indent="-342900" algn="just" fontAlgn="base">
              <a:buFont typeface="Arial" panose="020B0604020202020204" pitchFamily="34" charset="0"/>
              <a:buChar char="•"/>
              <a:defRPr/>
            </a:pPr>
            <a:endParaRPr lang="en-GB" sz="2400" dirty="0"/>
          </a:p>
          <a:p>
            <a:pPr algn="just" fontAlgn="base">
              <a:buFont typeface="Arial" panose="020B0604020202020204" pitchFamily="34" charset="0"/>
              <a:buNone/>
              <a:defRPr/>
            </a:pPr>
            <a:endParaRPr lang="en-GB" sz="2400" dirty="0"/>
          </a:p>
        </p:txBody>
      </p:sp>
    </p:spTree>
    <p:extLst>
      <p:ext uri="{BB962C8B-B14F-4D97-AF65-F5344CB8AC3E}">
        <p14:creationId xmlns:p14="http://schemas.microsoft.com/office/powerpoint/2010/main" val="3693627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7ABA2-F613-4147-9C3D-99874CA0C714}"/>
              </a:ext>
            </a:extLst>
          </p:cNvPr>
          <p:cNvSpPr>
            <a:spLocks noGrp="1"/>
          </p:cNvSpPr>
          <p:nvPr>
            <p:ph type="title"/>
          </p:nvPr>
        </p:nvSpPr>
        <p:spPr>
          <a:xfrm>
            <a:off x="623394" y="620713"/>
            <a:ext cx="6967851" cy="748988"/>
          </a:xfrm>
        </p:spPr>
        <p:txBody>
          <a:bodyPr wrap="none" anchor="t">
            <a:normAutofit/>
          </a:bodyPr>
          <a:lstStyle/>
          <a:p>
            <a:r>
              <a:rPr lang="en-GB" sz="3600" dirty="0"/>
              <a:t>4. Communications</a:t>
            </a:r>
          </a:p>
        </p:txBody>
      </p:sp>
      <p:sp>
        <p:nvSpPr>
          <p:cNvPr id="6" name="TextBox 5">
            <a:extLst>
              <a:ext uri="{FF2B5EF4-FFF2-40B4-BE49-F238E27FC236}">
                <a16:creationId xmlns:a16="http://schemas.microsoft.com/office/drawing/2014/main" id="{8D9BEB48-BDB8-6393-91A1-B4EB103BF269}"/>
              </a:ext>
            </a:extLst>
          </p:cNvPr>
          <p:cNvSpPr txBox="1"/>
          <p:nvPr/>
        </p:nvSpPr>
        <p:spPr>
          <a:xfrm>
            <a:off x="623393" y="1725283"/>
            <a:ext cx="10918749" cy="3046988"/>
          </a:xfrm>
          <a:prstGeom prst="rect">
            <a:avLst/>
          </a:prstGeom>
          <a:noFill/>
        </p:spPr>
        <p:txBody>
          <a:bodyPr wrap="square">
            <a:spAutoFit/>
          </a:bodyPr>
          <a:lstStyle/>
          <a:p>
            <a:pPr algn="just" fontAlgn="base">
              <a:buFont typeface="Arial" panose="020B0604020202020204" pitchFamily="34" charset="0"/>
              <a:buNone/>
              <a:defRPr/>
            </a:pPr>
            <a:r>
              <a:rPr lang="en-GB" sz="2400" dirty="0"/>
              <a:t>Consultation highlighted a need to communicate the findings from research and our response with the sector, within the context of our EDI strategy.  </a:t>
            </a:r>
          </a:p>
          <a:p>
            <a:pPr algn="just" fontAlgn="base">
              <a:buFont typeface="Arial" panose="020B0604020202020204" pitchFamily="34" charset="0"/>
              <a:buNone/>
              <a:defRPr/>
            </a:pPr>
            <a:r>
              <a:rPr lang="en-GB" sz="2400" dirty="0"/>
              <a:t> </a:t>
            </a:r>
          </a:p>
          <a:p>
            <a:pPr marL="342900" indent="-342900" algn="just" fontAlgn="base">
              <a:buFont typeface="Arial" panose="020B0604020202020204" pitchFamily="34" charset="0"/>
              <a:buChar char="•"/>
              <a:defRPr/>
            </a:pPr>
            <a:r>
              <a:rPr lang="en-GB" sz="2400" b="1" dirty="0"/>
              <a:t>Communications plan </a:t>
            </a:r>
            <a:r>
              <a:rPr lang="en-GB" sz="2400" dirty="0"/>
              <a:t>– We will develop a plan to share TRARIIS research and work to tackle racial inequality with our networks.</a:t>
            </a:r>
          </a:p>
          <a:p>
            <a:pPr algn="just" fontAlgn="base">
              <a:buFont typeface="Arial" panose="020B0604020202020204" pitchFamily="34" charset="0"/>
              <a:buNone/>
              <a:defRPr/>
            </a:pPr>
            <a:endParaRPr lang="en-GB" sz="2400" dirty="0"/>
          </a:p>
          <a:p>
            <a:pPr marL="342900" indent="-342900" algn="just" fontAlgn="base">
              <a:buFont typeface="Arial" panose="020B0604020202020204" pitchFamily="34" charset="0"/>
              <a:buChar char="•"/>
              <a:defRPr/>
            </a:pPr>
            <a:endParaRPr lang="en-GB" sz="2400" dirty="0"/>
          </a:p>
          <a:p>
            <a:pPr algn="just" fontAlgn="base">
              <a:buFont typeface="Arial" panose="020B0604020202020204" pitchFamily="34" charset="0"/>
              <a:buNone/>
              <a:defRPr/>
            </a:pPr>
            <a:endParaRPr lang="en-GB" sz="2400" dirty="0"/>
          </a:p>
        </p:txBody>
      </p:sp>
    </p:spTree>
    <p:extLst>
      <p:ext uri="{BB962C8B-B14F-4D97-AF65-F5344CB8AC3E}">
        <p14:creationId xmlns:p14="http://schemas.microsoft.com/office/powerpoint/2010/main" val="2140019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7ABA2-F613-4147-9C3D-99874CA0C714}"/>
              </a:ext>
            </a:extLst>
          </p:cNvPr>
          <p:cNvSpPr>
            <a:spLocks noGrp="1"/>
          </p:cNvSpPr>
          <p:nvPr>
            <p:ph type="title"/>
          </p:nvPr>
        </p:nvSpPr>
        <p:spPr>
          <a:xfrm>
            <a:off x="623394" y="620713"/>
            <a:ext cx="9676546" cy="748988"/>
          </a:xfrm>
        </p:spPr>
        <p:txBody>
          <a:bodyPr wrap="none" anchor="t">
            <a:normAutofit/>
          </a:bodyPr>
          <a:lstStyle/>
          <a:p>
            <a:r>
              <a:rPr lang="en-GB" sz="3600" dirty="0"/>
              <a:t>5. Equality impact assessments actions</a:t>
            </a:r>
          </a:p>
        </p:txBody>
      </p:sp>
      <p:sp>
        <p:nvSpPr>
          <p:cNvPr id="6" name="TextBox 5">
            <a:extLst>
              <a:ext uri="{FF2B5EF4-FFF2-40B4-BE49-F238E27FC236}">
                <a16:creationId xmlns:a16="http://schemas.microsoft.com/office/drawing/2014/main" id="{8D9BEB48-BDB8-6393-91A1-B4EB103BF269}"/>
              </a:ext>
            </a:extLst>
          </p:cNvPr>
          <p:cNvSpPr txBox="1"/>
          <p:nvPr/>
        </p:nvSpPr>
        <p:spPr>
          <a:xfrm>
            <a:off x="623393" y="1725283"/>
            <a:ext cx="10918749" cy="3785652"/>
          </a:xfrm>
          <a:prstGeom prst="rect">
            <a:avLst/>
          </a:prstGeom>
          <a:noFill/>
        </p:spPr>
        <p:txBody>
          <a:bodyPr wrap="square">
            <a:spAutoFit/>
          </a:bodyPr>
          <a:lstStyle/>
          <a:p>
            <a:pPr algn="just" fontAlgn="base">
              <a:defRPr/>
            </a:pPr>
            <a:r>
              <a:rPr lang="en-GB" sz="2400" b="0" i="0" dirty="0">
                <a:effectLst/>
              </a:rPr>
              <a:t>We reviewed sportscotland’s current EQIA actions to determine whether any actions contribute to TRARIIS recommendations and could be prioritised. No actions were identified.  </a:t>
            </a:r>
          </a:p>
          <a:p>
            <a:pPr algn="just" fontAlgn="base">
              <a:defRPr/>
            </a:pPr>
            <a:endParaRPr lang="en-GB" sz="2400" b="0" i="0" dirty="0">
              <a:effectLst/>
            </a:endParaRPr>
          </a:p>
          <a:p>
            <a:pPr algn="just" fontAlgn="base">
              <a:defRPr/>
            </a:pPr>
            <a:r>
              <a:rPr lang="en-GB" sz="2400" dirty="0"/>
              <a:t>The TRARIIS research is now embedded as a key evidence resource in future EQIA development. </a:t>
            </a:r>
            <a:endParaRPr lang="en-GB" sz="2400" b="0" i="0" dirty="0">
              <a:effectLst/>
            </a:endParaRPr>
          </a:p>
          <a:p>
            <a:pPr marL="342900" indent="-342900" algn="just" fontAlgn="base">
              <a:buFont typeface="Arial" panose="020B0604020202020204" pitchFamily="34" charset="0"/>
              <a:buChar char="•"/>
              <a:defRPr/>
            </a:pPr>
            <a:endParaRPr lang="en-GB" sz="2400" dirty="0"/>
          </a:p>
          <a:p>
            <a:pPr algn="just" fontAlgn="base">
              <a:buFont typeface="Arial" panose="020B0604020202020204" pitchFamily="34" charset="0"/>
              <a:buNone/>
              <a:defRPr/>
            </a:pPr>
            <a:endParaRPr lang="en-GB" sz="2400" dirty="0"/>
          </a:p>
          <a:p>
            <a:pPr marL="342900" indent="-342900" algn="just" fontAlgn="base">
              <a:buFont typeface="Arial" panose="020B0604020202020204" pitchFamily="34" charset="0"/>
              <a:buChar char="•"/>
              <a:defRPr/>
            </a:pPr>
            <a:endParaRPr lang="en-GB" sz="2400" dirty="0"/>
          </a:p>
          <a:p>
            <a:pPr algn="just" fontAlgn="base">
              <a:buFont typeface="Arial" panose="020B0604020202020204" pitchFamily="34" charset="0"/>
              <a:buNone/>
              <a:defRPr/>
            </a:pPr>
            <a:endParaRPr lang="en-GB" sz="2400" dirty="0"/>
          </a:p>
        </p:txBody>
      </p:sp>
    </p:spTree>
    <p:extLst>
      <p:ext uri="{BB962C8B-B14F-4D97-AF65-F5344CB8AC3E}">
        <p14:creationId xmlns:p14="http://schemas.microsoft.com/office/powerpoint/2010/main" val="1846180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7ABA2-F613-4147-9C3D-99874CA0C714}"/>
              </a:ext>
            </a:extLst>
          </p:cNvPr>
          <p:cNvSpPr>
            <a:spLocks noGrp="1"/>
          </p:cNvSpPr>
          <p:nvPr>
            <p:ph type="title"/>
          </p:nvPr>
        </p:nvSpPr>
        <p:spPr>
          <a:xfrm>
            <a:off x="623394" y="620713"/>
            <a:ext cx="6898840" cy="748988"/>
          </a:xfrm>
        </p:spPr>
        <p:txBody>
          <a:bodyPr wrap="none" anchor="t">
            <a:normAutofit/>
          </a:bodyPr>
          <a:lstStyle/>
          <a:p>
            <a:r>
              <a:rPr lang="en-GB" sz="3600" dirty="0"/>
              <a:t>Future improvement actions</a:t>
            </a:r>
          </a:p>
        </p:txBody>
      </p:sp>
      <p:sp>
        <p:nvSpPr>
          <p:cNvPr id="5" name="TextBox 4">
            <a:extLst>
              <a:ext uri="{FF2B5EF4-FFF2-40B4-BE49-F238E27FC236}">
                <a16:creationId xmlns:a16="http://schemas.microsoft.com/office/drawing/2014/main" id="{CA3F015F-0BC6-616D-BC7E-F1035559C279}"/>
              </a:ext>
            </a:extLst>
          </p:cNvPr>
          <p:cNvSpPr txBox="1"/>
          <p:nvPr/>
        </p:nvSpPr>
        <p:spPr>
          <a:xfrm>
            <a:off x="623394" y="1587260"/>
            <a:ext cx="11436334" cy="3939540"/>
          </a:xfrm>
          <a:prstGeom prst="rect">
            <a:avLst/>
          </a:prstGeom>
          <a:noFill/>
        </p:spPr>
        <p:txBody>
          <a:bodyPr wrap="square">
            <a:spAutoFit/>
          </a:bodyPr>
          <a:lstStyle/>
          <a:p>
            <a:pPr marL="285750" indent="-285750" algn="l" rtl="0" fontAlgn="base">
              <a:spcAft>
                <a:spcPts val="600"/>
              </a:spcAft>
              <a:buFont typeface="Arial" panose="020B0604020202020204" pitchFamily="34" charset="0"/>
              <a:buChar char="•"/>
            </a:pPr>
            <a:r>
              <a:rPr lang="en-GB" sz="2400" b="1" i="0" dirty="0">
                <a:effectLst/>
              </a:rPr>
              <a:t>Insight and research - </a:t>
            </a:r>
            <a:r>
              <a:rPr lang="en-GB" sz="2400" b="0" i="0" dirty="0">
                <a:effectLst/>
              </a:rPr>
              <a:t>Talented athlete pathway research</a:t>
            </a:r>
            <a:r>
              <a:rPr lang="en-GB" sz="2400" dirty="0"/>
              <a:t> </a:t>
            </a:r>
            <a:r>
              <a:rPr lang="en-GB" sz="2400" b="0" i="0" dirty="0">
                <a:effectLst/>
              </a:rPr>
              <a:t>identified the equality profile of athletes on the talent pathway and investigated the barriers to inclusion. The group highlighted the opportunity to embed the TRARIIS findings and strengthen the next stage of this research. The group also supported the collective commitment by home countries to invest in additional research. </a:t>
            </a:r>
          </a:p>
          <a:p>
            <a:pPr marL="285750" indent="-285750" algn="l" rtl="0" fontAlgn="base">
              <a:spcBef>
                <a:spcPts val="600"/>
              </a:spcBef>
              <a:spcAft>
                <a:spcPts val="600"/>
              </a:spcAft>
              <a:buFont typeface="Arial" panose="020B0604020202020204" pitchFamily="34" charset="0"/>
              <a:buChar char="•"/>
            </a:pPr>
            <a:r>
              <a:rPr lang="en-GB" sz="2400" b="1" i="0" dirty="0">
                <a:effectLst/>
              </a:rPr>
              <a:t>Organisational development - </a:t>
            </a:r>
            <a:r>
              <a:rPr lang="en-GB" sz="2400" i="0" dirty="0">
                <a:effectLst/>
              </a:rPr>
              <a:t>There</a:t>
            </a:r>
            <a:r>
              <a:rPr lang="en-GB" sz="2400" b="0" i="0" dirty="0">
                <a:effectLst/>
              </a:rPr>
              <a:t> are a range of tools in place for individual development. There is a gap for standard EDI tools/support for organisations. Discussions are continuing on the refreshed Inclusion In Sport framework (launched in early 2023) into more of a development tool and whether the audience could be widened. The TRARIIS research should be embedded in this.</a:t>
            </a:r>
          </a:p>
        </p:txBody>
      </p:sp>
    </p:spTree>
    <p:extLst>
      <p:ext uri="{BB962C8B-B14F-4D97-AF65-F5344CB8AC3E}">
        <p14:creationId xmlns:p14="http://schemas.microsoft.com/office/powerpoint/2010/main" val="1171163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3EA71F-C3C0-4455-8615-6C695429A633}"/>
              </a:ext>
            </a:extLst>
          </p:cNvPr>
          <p:cNvSpPr>
            <a:spLocks noGrp="1"/>
          </p:cNvSpPr>
          <p:nvPr>
            <p:ph idx="1"/>
          </p:nvPr>
        </p:nvSpPr>
        <p:spPr>
          <a:xfrm>
            <a:off x="562296" y="1466491"/>
            <a:ext cx="11067408" cy="4502988"/>
          </a:xfrm>
        </p:spPr>
        <p:txBody>
          <a:bodyPr>
            <a:normAutofit fontScale="92500" lnSpcReduction="20000"/>
          </a:bodyPr>
          <a:lstStyle/>
          <a:p>
            <a:pPr marL="0" indent="0" algn="l" rtl="0" fontAlgn="base">
              <a:lnSpc>
                <a:spcPct val="120000"/>
              </a:lnSpc>
              <a:buNone/>
            </a:pPr>
            <a:r>
              <a:rPr lang="en-GB" sz="2900" b="0" i="0" dirty="0">
                <a:effectLst/>
              </a:rPr>
              <a:t>We consulted with a range of internal and external stakeholders to inform the proposed actions including:</a:t>
            </a:r>
          </a:p>
          <a:p>
            <a:pPr>
              <a:lnSpc>
                <a:spcPct val="120000"/>
              </a:lnSpc>
            </a:pPr>
            <a:r>
              <a:rPr lang="en-GB" sz="2600" dirty="0"/>
              <a:t>Internal inclusion group</a:t>
            </a:r>
          </a:p>
          <a:p>
            <a:pPr>
              <a:lnSpc>
                <a:spcPct val="120000"/>
              </a:lnSpc>
            </a:pPr>
            <a:r>
              <a:rPr lang="en-GB" sz="2600" dirty="0"/>
              <a:t>Stuart Ferrier – Performance pathways and talent manager sportscotland</a:t>
            </a:r>
          </a:p>
          <a:p>
            <a:pPr>
              <a:lnSpc>
                <a:spcPct val="120000"/>
              </a:lnSpc>
            </a:pPr>
            <a:r>
              <a:rPr lang="en-GB" sz="2600" dirty="0"/>
              <a:t>David Williamson – Head of Strategic Planning sportscotland</a:t>
            </a:r>
          </a:p>
          <a:p>
            <a:pPr>
              <a:lnSpc>
                <a:spcPct val="120000"/>
              </a:lnSpc>
            </a:pPr>
            <a:r>
              <a:rPr lang="en-GB" sz="2600" dirty="0"/>
              <a:t>Ailsa Wylie; James Steel; Dougie Millen - Sports Development lead managers – Schools and community - sportscotland</a:t>
            </a:r>
          </a:p>
          <a:p>
            <a:pPr>
              <a:lnSpc>
                <a:spcPct val="120000"/>
              </a:lnSpc>
            </a:pPr>
            <a:r>
              <a:rPr lang="en-GB" sz="2600" dirty="0"/>
              <a:t>Fiona Lilley; Lorna Callan - Sports Development partnership  managers – SGBs - sportscotland</a:t>
            </a:r>
            <a:endParaRPr lang="en-GB" sz="2100" dirty="0">
              <a:latin typeface="Arial" panose="020B0604020202020204" pitchFamily="34" charset="0"/>
            </a:endParaRPr>
          </a:p>
          <a:p>
            <a:endParaRPr lang="en-GB" sz="2000" b="0" i="0" dirty="0">
              <a:effectLst/>
            </a:endParaRPr>
          </a:p>
          <a:p>
            <a:endParaRPr lang="en-GB" sz="2400" b="0" i="0" dirty="0">
              <a:effectLst/>
            </a:endParaRPr>
          </a:p>
          <a:p>
            <a:endParaRPr lang="en-GB" sz="1800" b="0" i="0" dirty="0">
              <a:effectLst/>
            </a:endParaRPr>
          </a:p>
          <a:p>
            <a:pPr algn="l" rtl="0" fontAlgn="base"/>
            <a:endParaRPr lang="en-GB" sz="1800" b="0" i="0" dirty="0">
              <a:effectLst/>
            </a:endParaRPr>
          </a:p>
          <a:p>
            <a:pPr marL="0" indent="0">
              <a:lnSpc>
                <a:spcPct val="150000"/>
              </a:lnSpc>
              <a:buNone/>
            </a:pPr>
            <a:endParaRPr lang="en-GB" sz="1800" dirty="0"/>
          </a:p>
        </p:txBody>
      </p:sp>
      <p:sp>
        <p:nvSpPr>
          <p:cNvPr id="4" name="Title 1">
            <a:extLst>
              <a:ext uri="{FF2B5EF4-FFF2-40B4-BE49-F238E27FC236}">
                <a16:creationId xmlns:a16="http://schemas.microsoft.com/office/drawing/2014/main" id="{AD6078A4-63DB-4816-A632-97071CB6B537}"/>
              </a:ext>
            </a:extLst>
          </p:cNvPr>
          <p:cNvSpPr>
            <a:spLocks noGrp="1"/>
          </p:cNvSpPr>
          <p:nvPr>
            <p:ph type="title"/>
          </p:nvPr>
        </p:nvSpPr>
        <p:spPr>
          <a:xfrm>
            <a:off x="562296" y="619935"/>
            <a:ext cx="3389985" cy="646331"/>
          </a:xfrm>
        </p:spPr>
        <p:txBody>
          <a:bodyPr/>
          <a:lstStyle/>
          <a:p>
            <a:r>
              <a:rPr lang="en-GB" sz="3600" dirty="0"/>
              <a:t>Consultation </a:t>
            </a:r>
          </a:p>
        </p:txBody>
      </p:sp>
    </p:spTree>
    <p:extLst>
      <p:ext uri="{BB962C8B-B14F-4D97-AF65-F5344CB8AC3E}">
        <p14:creationId xmlns:p14="http://schemas.microsoft.com/office/powerpoint/2010/main" val="3640402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3EA71F-C3C0-4455-8615-6C695429A633}"/>
              </a:ext>
            </a:extLst>
          </p:cNvPr>
          <p:cNvSpPr>
            <a:spLocks noGrp="1"/>
          </p:cNvSpPr>
          <p:nvPr>
            <p:ph idx="1"/>
          </p:nvPr>
        </p:nvSpPr>
        <p:spPr>
          <a:xfrm>
            <a:off x="562296" y="1466491"/>
            <a:ext cx="11629704" cy="4502988"/>
          </a:xfrm>
        </p:spPr>
        <p:txBody>
          <a:bodyPr>
            <a:normAutofit fontScale="92500"/>
          </a:bodyPr>
          <a:lstStyle/>
          <a:p>
            <a:pPr>
              <a:lnSpc>
                <a:spcPct val="120000"/>
              </a:lnSpc>
            </a:pPr>
            <a:r>
              <a:rPr lang="en-GB" sz="2600" dirty="0"/>
              <a:t>Atta Yaqub – EDI manager sportscotland</a:t>
            </a:r>
          </a:p>
          <a:p>
            <a:pPr>
              <a:lnSpc>
                <a:spcPct val="120000"/>
              </a:lnSpc>
            </a:pPr>
            <a:r>
              <a:rPr lang="en-GB" sz="2600" dirty="0"/>
              <a:t>Patricia Horton – Research manager sportscotland</a:t>
            </a:r>
          </a:p>
          <a:p>
            <a:pPr>
              <a:lnSpc>
                <a:spcPct val="120000"/>
              </a:lnSpc>
            </a:pPr>
            <a:r>
              <a:rPr lang="en-GB" sz="2600" dirty="0"/>
              <a:t>Malcolm Dingwall-Smith – Strategic partnerships manager sportscotland</a:t>
            </a:r>
          </a:p>
          <a:p>
            <a:pPr>
              <a:lnSpc>
                <a:spcPct val="120000"/>
              </a:lnSpc>
            </a:pPr>
            <a:r>
              <a:rPr lang="en-GB" sz="2600" dirty="0"/>
              <a:t>Fran Snitjer – Scottish Athletics </a:t>
            </a:r>
          </a:p>
          <a:p>
            <a:pPr>
              <a:lnSpc>
                <a:spcPct val="120000"/>
              </a:lnSpc>
            </a:pPr>
            <a:r>
              <a:rPr lang="en-GB" sz="2600" dirty="0"/>
              <a:t>National Lottery Distributors EDI Forum </a:t>
            </a:r>
          </a:p>
          <a:p>
            <a:pPr>
              <a:lnSpc>
                <a:spcPct val="120000"/>
              </a:lnSpc>
            </a:pPr>
            <a:r>
              <a:rPr lang="en-GB" sz="2600" dirty="0"/>
              <a:t>Helen Jones – National Lottery Community Fund, Head of Equity &amp; Inclusion </a:t>
            </a:r>
          </a:p>
          <a:p>
            <a:pPr>
              <a:lnSpc>
                <a:spcPct val="120000"/>
              </a:lnSpc>
            </a:pPr>
            <a:r>
              <a:rPr lang="en-GB" sz="2600" dirty="0"/>
              <a:t>Ian Blackburn - Sport Wales, Regulatory Compliance Lead </a:t>
            </a:r>
            <a:endParaRPr lang="en-GB" sz="2100" dirty="0">
              <a:latin typeface="Arial" panose="020B0604020202020204" pitchFamily="34" charset="0"/>
            </a:endParaRPr>
          </a:p>
          <a:p>
            <a:endParaRPr lang="en-GB" sz="2000" b="0" i="0" dirty="0">
              <a:effectLst/>
            </a:endParaRPr>
          </a:p>
          <a:p>
            <a:endParaRPr lang="en-GB" sz="2400" b="0" i="0" dirty="0">
              <a:effectLst/>
            </a:endParaRPr>
          </a:p>
          <a:p>
            <a:endParaRPr lang="en-GB" sz="1800" b="0" i="0" dirty="0">
              <a:effectLst/>
            </a:endParaRPr>
          </a:p>
          <a:p>
            <a:pPr algn="l" rtl="0" fontAlgn="base"/>
            <a:endParaRPr lang="en-GB" sz="1800" b="0" i="0" dirty="0">
              <a:effectLst/>
            </a:endParaRPr>
          </a:p>
          <a:p>
            <a:pPr marL="0" indent="0">
              <a:lnSpc>
                <a:spcPct val="150000"/>
              </a:lnSpc>
              <a:buNone/>
            </a:pPr>
            <a:endParaRPr lang="en-GB" sz="1800" dirty="0"/>
          </a:p>
        </p:txBody>
      </p:sp>
      <p:sp>
        <p:nvSpPr>
          <p:cNvPr id="4" name="Title 1">
            <a:extLst>
              <a:ext uri="{FF2B5EF4-FFF2-40B4-BE49-F238E27FC236}">
                <a16:creationId xmlns:a16="http://schemas.microsoft.com/office/drawing/2014/main" id="{AD6078A4-63DB-4816-A632-97071CB6B537}"/>
              </a:ext>
            </a:extLst>
          </p:cNvPr>
          <p:cNvSpPr>
            <a:spLocks noGrp="1"/>
          </p:cNvSpPr>
          <p:nvPr>
            <p:ph type="title"/>
          </p:nvPr>
        </p:nvSpPr>
        <p:spPr>
          <a:xfrm>
            <a:off x="562296" y="619935"/>
            <a:ext cx="5800902" cy="646331"/>
          </a:xfrm>
        </p:spPr>
        <p:txBody>
          <a:bodyPr/>
          <a:lstStyle/>
          <a:p>
            <a:r>
              <a:rPr lang="en-GB" sz="3600" dirty="0"/>
              <a:t>Consultation continued </a:t>
            </a:r>
          </a:p>
        </p:txBody>
      </p:sp>
    </p:spTree>
    <p:extLst>
      <p:ext uri="{BB962C8B-B14F-4D97-AF65-F5344CB8AC3E}">
        <p14:creationId xmlns:p14="http://schemas.microsoft.com/office/powerpoint/2010/main" val="2698279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874748-5CF6-42BC-83EB-BBF6187B100D}"/>
              </a:ext>
            </a:extLst>
          </p:cNvPr>
          <p:cNvSpPr>
            <a:spLocks noGrp="1"/>
          </p:cNvSpPr>
          <p:nvPr>
            <p:ph idx="1"/>
          </p:nvPr>
        </p:nvSpPr>
        <p:spPr>
          <a:xfrm>
            <a:off x="609600" y="1538344"/>
            <a:ext cx="10972800" cy="3485477"/>
          </a:xfrm>
        </p:spPr>
        <p:txBody>
          <a:bodyPr>
            <a:normAutofit fontScale="92500" lnSpcReduction="20000"/>
          </a:bodyPr>
          <a:lstStyle/>
          <a:p>
            <a:r>
              <a:rPr lang="en-GB" dirty="0"/>
              <a:t>Purpose </a:t>
            </a:r>
          </a:p>
          <a:p>
            <a:r>
              <a:rPr lang="en-GB" dirty="0"/>
              <a:t>Background </a:t>
            </a:r>
          </a:p>
          <a:p>
            <a:r>
              <a:rPr lang="en-GB" dirty="0"/>
              <a:t>Our approach</a:t>
            </a:r>
          </a:p>
          <a:p>
            <a:r>
              <a:rPr lang="en-GB" dirty="0"/>
              <a:t>Consultation</a:t>
            </a:r>
          </a:p>
          <a:p>
            <a:r>
              <a:rPr lang="en-GB" dirty="0"/>
              <a:t>Findings and actions</a:t>
            </a:r>
          </a:p>
          <a:p>
            <a:r>
              <a:rPr lang="en-GB" dirty="0"/>
              <a:t>Next steps</a:t>
            </a:r>
          </a:p>
        </p:txBody>
      </p:sp>
      <p:sp>
        <p:nvSpPr>
          <p:cNvPr id="3" name="Title 2">
            <a:extLst>
              <a:ext uri="{FF2B5EF4-FFF2-40B4-BE49-F238E27FC236}">
                <a16:creationId xmlns:a16="http://schemas.microsoft.com/office/drawing/2014/main" id="{15F58A21-D999-4F32-A845-AC330F5C06DC}"/>
              </a:ext>
            </a:extLst>
          </p:cNvPr>
          <p:cNvSpPr>
            <a:spLocks noGrp="1"/>
          </p:cNvSpPr>
          <p:nvPr>
            <p:ph type="title"/>
          </p:nvPr>
        </p:nvSpPr>
        <p:spPr>
          <a:xfrm>
            <a:off x="641322" y="416318"/>
            <a:ext cx="2869010" cy="748988"/>
          </a:xfrm>
        </p:spPr>
        <p:txBody>
          <a:bodyPr/>
          <a:lstStyle/>
          <a:p>
            <a:r>
              <a:rPr lang="en-GB" dirty="0"/>
              <a:t>Contents</a:t>
            </a:r>
          </a:p>
        </p:txBody>
      </p:sp>
    </p:spTree>
    <p:extLst>
      <p:ext uri="{BB962C8B-B14F-4D97-AF65-F5344CB8AC3E}">
        <p14:creationId xmlns:p14="http://schemas.microsoft.com/office/powerpoint/2010/main" val="2855406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09FE1B-D4FC-475E-B04F-418E63FA8142}"/>
              </a:ext>
            </a:extLst>
          </p:cNvPr>
          <p:cNvSpPr>
            <a:spLocks noGrp="1"/>
          </p:cNvSpPr>
          <p:nvPr>
            <p:ph type="title"/>
          </p:nvPr>
        </p:nvSpPr>
        <p:spPr>
          <a:xfrm>
            <a:off x="491235" y="501932"/>
            <a:ext cx="5723957" cy="748988"/>
          </a:xfrm>
        </p:spPr>
        <p:txBody>
          <a:bodyPr/>
          <a:lstStyle/>
          <a:p>
            <a:r>
              <a:rPr lang="en-GB" dirty="0"/>
              <a:t>Factors to consider</a:t>
            </a:r>
          </a:p>
        </p:txBody>
      </p:sp>
      <p:sp>
        <p:nvSpPr>
          <p:cNvPr id="4" name="TextBox 3">
            <a:extLst>
              <a:ext uri="{FF2B5EF4-FFF2-40B4-BE49-F238E27FC236}">
                <a16:creationId xmlns:a16="http://schemas.microsoft.com/office/drawing/2014/main" id="{EA637A88-69E0-72E0-EF1D-020E5EB41076}"/>
              </a:ext>
            </a:extLst>
          </p:cNvPr>
          <p:cNvSpPr txBox="1"/>
          <p:nvPr/>
        </p:nvSpPr>
        <p:spPr>
          <a:xfrm>
            <a:off x="491235" y="1427968"/>
            <a:ext cx="11145444" cy="4124206"/>
          </a:xfrm>
          <a:prstGeom prst="rect">
            <a:avLst/>
          </a:prstGeom>
          <a:noFill/>
        </p:spPr>
        <p:txBody>
          <a:bodyPr wrap="square">
            <a:spAutoFit/>
          </a:bodyPr>
          <a:lstStyle/>
          <a:p>
            <a:pPr algn="just" rtl="0" fontAlgn="base">
              <a:spcBef>
                <a:spcPts val="600"/>
              </a:spcBef>
              <a:spcAft>
                <a:spcPts val="600"/>
              </a:spcAft>
            </a:pPr>
            <a:r>
              <a:rPr lang="en-GB" sz="2200" dirty="0">
                <a:solidFill>
                  <a:srgbClr val="0A0478"/>
                </a:solidFill>
                <a:latin typeface="Arial" panose="020B0604020202020204" pitchFamily="34" charset="0"/>
              </a:rPr>
              <a:t>Consultation highlighted the following factors to consider:</a:t>
            </a:r>
          </a:p>
          <a:p>
            <a:pPr marL="342900" indent="-342900" algn="just" rtl="0" fontAlgn="base">
              <a:spcBef>
                <a:spcPts val="600"/>
              </a:spcBef>
              <a:spcAft>
                <a:spcPts val="600"/>
              </a:spcAft>
              <a:buFont typeface="Arial" panose="020B0604020202020204" pitchFamily="34" charset="0"/>
              <a:buChar char="•"/>
            </a:pPr>
            <a:r>
              <a:rPr lang="en-GB" sz="2000" dirty="0">
                <a:solidFill>
                  <a:srgbClr val="0A0478"/>
                </a:solidFill>
                <a:latin typeface="Arial" panose="020B0604020202020204" pitchFamily="34" charset="0"/>
              </a:rPr>
              <a:t>We should consider the resource constraints from partners given challenging economic climate. Additional support may be required to ensure systemic change.  </a:t>
            </a:r>
          </a:p>
          <a:p>
            <a:pPr marL="342900" indent="-342900" algn="just" rtl="0" fontAlgn="base">
              <a:spcBef>
                <a:spcPts val="600"/>
              </a:spcBef>
              <a:spcAft>
                <a:spcPts val="600"/>
              </a:spcAft>
              <a:buFont typeface="Arial" panose="020B0604020202020204" pitchFamily="34" charset="0"/>
              <a:buChar char="•"/>
            </a:pPr>
            <a:r>
              <a:rPr lang="en-GB" sz="2000" dirty="0">
                <a:solidFill>
                  <a:srgbClr val="0A0478"/>
                </a:solidFill>
                <a:latin typeface="Arial" panose="020B0604020202020204" pitchFamily="34" charset="0"/>
              </a:rPr>
              <a:t>We need to ensure we have clear, consistent and visible messaging, both internally and externally, for the totality of our work across race and ethnicity, in line with our EDI approach.  </a:t>
            </a:r>
          </a:p>
          <a:p>
            <a:pPr marL="342900" indent="-342900" algn="just" rtl="0" fontAlgn="base">
              <a:spcBef>
                <a:spcPts val="600"/>
              </a:spcBef>
              <a:spcAft>
                <a:spcPts val="600"/>
              </a:spcAft>
              <a:buFont typeface="Arial" panose="020B0604020202020204" pitchFamily="34" charset="0"/>
              <a:buChar char="•"/>
            </a:pPr>
            <a:r>
              <a:rPr lang="en-GB" sz="2000" dirty="0">
                <a:solidFill>
                  <a:srgbClr val="0A0478"/>
                </a:solidFill>
                <a:latin typeface="Arial" panose="020B0604020202020204" pitchFamily="34" charset="0"/>
              </a:rPr>
              <a:t>We need to utilise the limited capacity available from Sporting Equals in the most effective way to have the maximum impact in the sporting system. There is a risk we spread their support and expertise too thinly.  </a:t>
            </a:r>
          </a:p>
          <a:p>
            <a:pPr marL="342900" indent="-342900" algn="just" rtl="0" fontAlgn="base">
              <a:spcBef>
                <a:spcPts val="600"/>
              </a:spcBef>
              <a:spcAft>
                <a:spcPts val="600"/>
              </a:spcAft>
              <a:buFont typeface="Arial" panose="020B0604020202020204" pitchFamily="34" charset="0"/>
              <a:buChar char="•"/>
            </a:pPr>
            <a:r>
              <a:rPr lang="en-GB" sz="2000" dirty="0">
                <a:solidFill>
                  <a:srgbClr val="0A0478"/>
                </a:solidFill>
                <a:latin typeface="Arial" panose="020B0604020202020204" pitchFamily="34" charset="0"/>
              </a:rPr>
              <a:t>We will also need to consult, work with, and learn from a range of individuals, partners and organisations working in this space to ensure our response helps drives the systemic change required. </a:t>
            </a:r>
          </a:p>
        </p:txBody>
      </p:sp>
    </p:spTree>
    <p:extLst>
      <p:ext uri="{BB962C8B-B14F-4D97-AF65-F5344CB8AC3E}">
        <p14:creationId xmlns:p14="http://schemas.microsoft.com/office/powerpoint/2010/main" val="2819462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D1363B-9E52-CA10-9ABE-1C2A28F5AE65}"/>
              </a:ext>
            </a:extLst>
          </p:cNvPr>
          <p:cNvSpPr>
            <a:spLocks noGrp="1"/>
          </p:cNvSpPr>
          <p:nvPr>
            <p:ph idx="1"/>
          </p:nvPr>
        </p:nvSpPr>
        <p:spPr>
          <a:xfrm>
            <a:off x="623393" y="2790870"/>
            <a:ext cx="10972800" cy="1065513"/>
          </a:xfrm>
        </p:spPr>
        <p:txBody>
          <a:bodyPr>
            <a:normAutofit lnSpcReduction="10000"/>
          </a:bodyPr>
          <a:lstStyle/>
          <a:p>
            <a:pPr marL="0" indent="0">
              <a:buNone/>
            </a:pPr>
            <a:r>
              <a:rPr lang="en-GB" dirty="0"/>
              <a:t>Proposal was signed off by </a:t>
            </a:r>
            <a:r>
              <a:rPr lang="en-GB" b="1" dirty="0"/>
              <a:t>sport</a:t>
            </a:r>
            <a:r>
              <a:rPr lang="en-GB" dirty="0"/>
              <a:t>scotland’s senior management team in November 2022.</a:t>
            </a:r>
          </a:p>
        </p:txBody>
      </p:sp>
      <p:sp>
        <p:nvSpPr>
          <p:cNvPr id="3" name="Title 2">
            <a:extLst>
              <a:ext uri="{FF2B5EF4-FFF2-40B4-BE49-F238E27FC236}">
                <a16:creationId xmlns:a16="http://schemas.microsoft.com/office/drawing/2014/main" id="{4A945D02-DD4A-8E1A-EFF0-747AFBE7D57A}"/>
              </a:ext>
            </a:extLst>
          </p:cNvPr>
          <p:cNvSpPr>
            <a:spLocks noGrp="1"/>
          </p:cNvSpPr>
          <p:nvPr>
            <p:ph type="title"/>
          </p:nvPr>
        </p:nvSpPr>
        <p:spPr>
          <a:xfrm>
            <a:off x="623393" y="1103793"/>
            <a:ext cx="3769897" cy="748988"/>
          </a:xfrm>
        </p:spPr>
        <p:txBody>
          <a:bodyPr/>
          <a:lstStyle/>
          <a:p>
            <a:r>
              <a:rPr lang="en-GB" dirty="0"/>
              <a:t>SMT sign off</a:t>
            </a:r>
          </a:p>
        </p:txBody>
      </p:sp>
    </p:spTree>
    <p:extLst>
      <p:ext uri="{BB962C8B-B14F-4D97-AF65-F5344CB8AC3E}">
        <p14:creationId xmlns:p14="http://schemas.microsoft.com/office/powerpoint/2010/main" val="3472402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945D02-DD4A-8E1A-EFF0-747AFBE7D57A}"/>
              </a:ext>
            </a:extLst>
          </p:cNvPr>
          <p:cNvSpPr>
            <a:spLocks noGrp="1"/>
          </p:cNvSpPr>
          <p:nvPr>
            <p:ph type="title"/>
          </p:nvPr>
        </p:nvSpPr>
        <p:spPr>
          <a:xfrm>
            <a:off x="377470" y="2898087"/>
            <a:ext cx="11437060" cy="748988"/>
          </a:xfrm>
        </p:spPr>
        <p:txBody>
          <a:bodyPr/>
          <a:lstStyle/>
          <a:p>
            <a:r>
              <a:rPr lang="en-GB" dirty="0"/>
              <a:t>Appendix one – Recommendations table</a:t>
            </a:r>
          </a:p>
        </p:txBody>
      </p:sp>
    </p:spTree>
    <p:extLst>
      <p:ext uri="{BB962C8B-B14F-4D97-AF65-F5344CB8AC3E}">
        <p14:creationId xmlns:p14="http://schemas.microsoft.com/office/powerpoint/2010/main" val="4095341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7ABA2-F613-4147-9C3D-99874CA0C714}"/>
              </a:ext>
            </a:extLst>
          </p:cNvPr>
          <p:cNvSpPr>
            <a:spLocks noGrp="1"/>
          </p:cNvSpPr>
          <p:nvPr>
            <p:ph type="title"/>
          </p:nvPr>
        </p:nvSpPr>
        <p:spPr>
          <a:xfrm>
            <a:off x="450866" y="365030"/>
            <a:ext cx="9883580" cy="748988"/>
          </a:xfrm>
        </p:spPr>
        <p:txBody>
          <a:bodyPr wrap="none" anchor="t">
            <a:normAutofit/>
          </a:bodyPr>
          <a:lstStyle/>
          <a:p>
            <a:r>
              <a:rPr lang="en-GB" sz="3600" dirty="0"/>
              <a:t>1. Sporting Equals partnership agreement</a:t>
            </a:r>
          </a:p>
        </p:txBody>
      </p:sp>
      <p:graphicFrame>
        <p:nvGraphicFramePr>
          <p:cNvPr id="3" name="Table 2">
            <a:extLst>
              <a:ext uri="{FF2B5EF4-FFF2-40B4-BE49-F238E27FC236}">
                <a16:creationId xmlns:a16="http://schemas.microsoft.com/office/drawing/2014/main" id="{F1DE1F19-300A-C6FA-6D77-F706BBC06753}"/>
              </a:ext>
            </a:extLst>
          </p:cNvPr>
          <p:cNvGraphicFramePr>
            <a:graphicFrameLocks noGrp="1"/>
          </p:cNvGraphicFramePr>
          <p:nvPr/>
        </p:nvGraphicFramePr>
        <p:xfrm>
          <a:off x="450866" y="1293866"/>
          <a:ext cx="11401829" cy="4291168"/>
        </p:xfrm>
        <a:graphic>
          <a:graphicData uri="http://schemas.openxmlformats.org/drawingml/2006/table">
            <a:tbl>
              <a:tblPr firstRow="1" bandRow="1">
                <a:solidFill>
                  <a:schemeClr val="bg1"/>
                </a:solidFill>
              </a:tblPr>
              <a:tblGrid>
                <a:gridCol w="1032451">
                  <a:extLst>
                    <a:ext uri="{9D8B030D-6E8A-4147-A177-3AD203B41FA5}">
                      <a16:colId xmlns:a16="http://schemas.microsoft.com/office/drawing/2014/main" val="1068809396"/>
                    </a:ext>
                  </a:extLst>
                </a:gridCol>
                <a:gridCol w="5573091">
                  <a:extLst>
                    <a:ext uri="{9D8B030D-6E8A-4147-A177-3AD203B41FA5}">
                      <a16:colId xmlns:a16="http://schemas.microsoft.com/office/drawing/2014/main" val="1247599937"/>
                    </a:ext>
                  </a:extLst>
                </a:gridCol>
                <a:gridCol w="1414732">
                  <a:extLst>
                    <a:ext uri="{9D8B030D-6E8A-4147-A177-3AD203B41FA5}">
                      <a16:colId xmlns:a16="http://schemas.microsoft.com/office/drawing/2014/main" val="2450702797"/>
                    </a:ext>
                  </a:extLst>
                </a:gridCol>
                <a:gridCol w="1958230">
                  <a:extLst>
                    <a:ext uri="{9D8B030D-6E8A-4147-A177-3AD203B41FA5}">
                      <a16:colId xmlns:a16="http://schemas.microsoft.com/office/drawing/2014/main" val="4056158070"/>
                    </a:ext>
                  </a:extLst>
                </a:gridCol>
                <a:gridCol w="1423325">
                  <a:extLst>
                    <a:ext uri="{9D8B030D-6E8A-4147-A177-3AD203B41FA5}">
                      <a16:colId xmlns:a16="http://schemas.microsoft.com/office/drawing/2014/main" val="693897405"/>
                    </a:ext>
                  </a:extLst>
                </a:gridCol>
              </a:tblGrid>
              <a:tr h="724715">
                <a:tc>
                  <a:txBody>
                    <a:bodyPr/>
                    <a:lstStyle/>
                    <a:p>
                      <a:pPr algn="l" rtl="0" fontAlgn="base"/>
                      <a:r>
                        <a:rPr lang="en-GB" sz="1800" b="1" i="0" cap="none" spc="0" dirty="0">
                          <a:solidFill>
                            <a:schemeClr val="bg1"/>
                          </a:solidFill>
                          <a:effectLst/>
                          <a:latin typeface="Arial" panose="020B0604020202020204" pitchFamily="34" charset="0"/>
                          <a:cs typeface="Arial" panose="020B0604020202020204" pitchFamily="34" charset="0"/>
                        </a:rPr>
                        <a:t>Strand </a:t>
                      </a:r>
                    </a:p>
                  </a:txBody>
                  <a:tcPr marL="60854" marR="12927" marT="46811" marB="468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rtl="0" fontAlgn="base"/>
                      <a:r>
                        <a:rPr lang="en-GB" sz="1800" b="1" i="0" cap="none" spc="0" dirty="0">
                          <a:solidFill>
                            <a:schemeClr val="bg1"/>
                          </a:solidFill>
                          <a:effectLst/>
                          <a:latin typeface="Arial" panose="020B0604020202020204" pitchFamily="34" charset="0"/>
                          <a:cs typeface="Arial" panose="020B0604020202020204" pitchFamily="34" charset="0"/>
                        </a:rPr>
                        <a:t>Activity  </a:t>
                      </a:r>
                    </a:p>
                  </a:txBody>
                  <a:tcPr marL="60854" marR="12927" marT="46811" marB="468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rtl="0" fontAlgn="base"/>
                      <a:r>
                        <a:rPr lang="en-GB" sz="1600" b="1" i="0" cap="none" spc="0" dirty="0">
                          <a:solidFill>
                            <a:schemeClr val="bg1"/>
                          </a:solidFill>
                          <a:effectLst/>
                          <a:latin typeface="Arial" panose="020B0604020202020204" pitchFamily="34" charset="0"/>
                          <a:cs typeface="Arial" panose="020B0604020202020204" pitchFamily="34" charset="0"/>
                        </a:rPr>
                        <a:t>Protected characteristic </a:t>
                      </a:r>
                    </a:p>
                  </a:txBody>
                  <a:tcPr marL="60854" marR="12927" marT="46811" marB="468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rtl="0" fontAlgn="base"/>
                      <a:r>
                        <a:rPr lang="en-GB" sz="1600" b="1" i="0" cap="none" spc="0" dirty="0">
                          <a:solidFill>
                            <a:schemeClr val="bg1"/>
                          </a:solidFill>
                          <a:effectLst/>
                          <a:latin typeface="Arial" panose="020B0604020202020204" pitchFamily="34" charset="0"/>
                          <a:cs typeface="Arial" panose="020B0604020202020204" pitchFamily="34" charset="0"/>
                        </a:rPr>
                        <a:t>TRARIIS recommendation </a:t>
                      </a:r>
                    </a:p>
                  </a:txBody>
                  <a:tcPr marL="60854" marR="12927" marT="46811" marB="468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rtl="0" fontAlgn="base"/>
                      <a:r>
                        <a:rPr lang="en-GB" sz="1800" b="1" i="0" cap="none" spc="0" dirty="0">
                          <a:solidFill>
                            <a:schemeClr val="bg1"/>
                          </a:solidFill>
                          <a:effectLst/>
                          <a:latin typeface="Arial" panose="020B0604020202020204" pitchFamily="34" charset="0"/>
                          <a:cs typeface="Arial" panose="020B0604020202020204" pitchFamily="34" charset="0"/>
                        </a:rPr>
                        <a:t>Timeline </a:t>
                      </a:r>
                    </a:p>
                  </a:txBody>
                  <a:tcPr marL="60854" marR="12927" marT="46811" marB="468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418893939"/>
                  </a:ext>
                </a:extLst>
              </a:tr>
              <a:tr h="1239269">
                <a:tc>
                  <a:txBody>
                    <a:bodyPr/>
                    <a:lstStyle/>
                    <a:p>
                      <a:pPr fontAlgn="t"/>
                      <a:endParaRPr lang="en-GB" sz="1900" cap="none" spc="0">
                        <a:solidFill>
                          <a:schemeClr val="tx1"/>
                        </a:solidFill>
                        <a:effectLst/>
                        <a:latin typeface="Arial" panose="020B0604020202020204" pitchFamily="34" charset="0"/>
                        <a:cs typeface="Arial" panose="020B0604020202020204" pitchFamily="34" charset="0"/>
                      </a:endParaRPr>
                    </a:p>
                    <a:p>
                      <a:pPr algn="l" rtl="0" fontAlgn="base"/>
                      <a:r>
                        <a:rPr lang="en-GB" sz="1900" b="0" i="0" cap="none" spc="0">
                          <a:solidFill>
                            <a:schemeClr val="tx1"/>
                          </a:solidFill>
                          <a:effectLst/>
                          <a:latin typeface="Arial" panose="020B0604020202020204" pitchFamily="34" charset="0"/>
                          <a:cs typeface="Arial" panose="020B0604020202020204" pitchFamily="34" charset="0"/>
                        </a:rPr>
                        <a:t>People </a:t>
                      </a:r>
                    </a:p>
                  </a:txBody>
                  <a:tcPr marL="60854" marR="12927" marT="46811" marB="468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900" b="1" i="0" cap="none" spc="0" dirty="0">
                          <a:solidFill>
                            <a:schemeClr val="tx1"/>
                          </a:solidFill>
                          <a:effectLst/>
                          <a:latin typeface="Arial" panose="020B0604020202020204" pitchFamily="34" charset="0"/>
                          <a:cs typeface="Arial" panose="020B0604020202020204" pitchFamily="34" charset="0"/>
                        </a:rPr>
                        <a:t>Leadership Development – </a:t>
                      </a:r>
                      <a:r>
                        <a:rPr lang="en-GB" sz="1900" b="0" i="0" cap="none" spc="0" dirty="0">
                          <a:solidFill>
                            <a:schemeClr val="tx1"/>
                          </a:solidFill>
                          <a:effectLst/>
                          <a:latin typeface="Arial" panose="020B0604020202020204" pitchFamily="34" charset="0"/>
                          <a:cs typeface="Arial" panose="020B0604020202020204" pitchFamily="34" charset="0"/>
                        </a:rPr>
                        <a:t>Provide development, mentoring, networking &amp; shadowing opportunities for diverse ethnic communities in sport through Sporting Equals' </a:t>
                      </a:r>
                      <a:r>
                        <a:rPr lang="en-GB" sz="1900" b="0" i="0" cap="none" spc="0" dirty="0" err="1">
                          <a:solidFill>
                            <a:schemeClr val="tx1"/>
                          </a:solidFill>
                          <a:effectLst/>
                          <a:latin typeface="Arial" panose="020B0604020202020204" pitchFamily="34" charset="0"/>
                          <a:cs typeface="Arial" panose="020B0604020202020204" pitchFamily="34" charset="0"/>
                        </a:rPr>
                        <a:t>Leaderboard</a:t>
                      </a:r>
                      <a:r>
                        <a:rPr lang="en-GB" sz="1900" b="0" i="0" cap="none" spc="0" dirty="0">
                          <a:solidFill>
                            <a:schemeClr val="tx1"/>
                          </a:solidFill>
                          <a:effectLst/>
                          <a:latin typeface="Arial" panose="020B0604020202020204" pitchFamily="34" charset="0"/>
                          <a:cs typeface="Arial" panose="020B0604020202020204" pitchFamily="34" charset="0"/>
                        </a:rPr>
                        <a:t> Academy. </a:t>
                      </a:r>
                    </a:p>
                  </a:txBody>
                  <a:tcPr marL="60854" marR="12927" marT="46811" marB="468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900" b="0" i="0" cap="none" spc="0" dirty="0">
                          <a:solidFill>
                            <a:schemeClr val="tx1"/>
                          </a:solidFill>
                          <a:effectLst/>
                          <a:latin typeface="Arial" panose="020B0604020202020204" pitchFamily="34" charset="0"/>
                          <a:cs typeface="Arial" panose="020B0604020202020204" pitchFamily="34" charset="0"/>
                        </a:rPr>
                        <a:t>Race / Ethnicity </a:t>
                      </a:r>
                    </a:p>
                  </a:txBody>
                  <a:tcPr marL="60854" marR="12927" marT="46811" marB="468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900" b="0" i="0" cap="none" spc="0" dirty="0">
                          <a:solidFill>
                            <a:schemeClr val="tx1"/>
                          </a:solidFill>
                          <a:effectLst/>
                          <a:latin typeface="Arial" panose="020B0604020202020204" pitchFamily="34" charset="0"/>
                          <a:cs typeface="Arial" panose="020B0604020202020204" pitchFamily="34" charset="0"/>
                        </a:rPr>
                        <a:t>Representation / People  </a:t>
                      </a:r>
                    </a:p>
                  </a:txBody>
                  <a:tcPr marL="60854" marR="12927" marT="46811" marB="468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endParaRPr lang="en-GB" sz="1900" cap="none" spc="0" dirty="0">
                        <a:solidFill>
                          <a:schemeClr val="tx1"/>
                        </a:solidFill>
                        <a:effectLst/>
                        <a:latin typeface="Arial" panose="020B0604020202020204" pitchFamily="34" charset="0"/>
                        <a:cs typeface="Arial" panose="020B0604020202020204" pitchFamily="34" charset="0"/>
                      </a:endParaRPr>
                    </a:p>
                    <a:p>
                      <a:pPr algn="l" rtl="0" fontAlgn="base"/>
                      <a:r>
                        <a:rPr lang="en-GB" sz="1900" b="0" i="0" cap="none" spc="0" dirty="0">
                          <a:solidFill>
                            <a:schemeClr val="tx1"/>
                          </a:solidFill>
                          <a:effectLst/>
                          <a:latin typeface="Arial" panose="020B0604020202020204" pitchFamily="34" charset="0"/>
                          <a:cs typeface="Arial" panose="020B0604020202020204" pitchFamily="34" charset="0"/>
                        </a:rPr>
                        <a:t>Launch Q1 2023-24</a:t>
                      </a:r>
                    </a:p>
                  </a:txBody>
                  <a:tcPr marL="60854" marR="12927" marT="46811" marB="468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2443193"/>
                  </a:ext>
                </a:extLst>
              </a:tr>
              <a:tr h="1239269">
                <a:tc>
                  <a:txBody>
                    <a:bodyPr/>
                    <a:lstStyle/>
                    <a:p>
                      <a:pPr fontAlgn="t"/>
                      <a:endParaRPr lang="en-GB" sz="1900" cap="none" spc="0">
                        <a:solidFill>
                          <a:schemeClr val="tx1"/>
                        </a:solidFill>
                        <a:effectLst/>
                        <a:latin typeface="Arial" panose="020B0604020202020204" pitchFamily="34" charset="0"/>
                        <a:cs typeface="Arial" panose="020B0604020202020204" pitchFamily="34" charset="0"/>
                      </a:endParaRPr>
                    </a:p>
                    <a:p>
                      <a:pPr algn="l" rtl="0" fontAlgn="base"/>
                      <a:r>
                        <a:rPr lang="en-GB" sz="1900" b="0" i="0" cap="none" spc="0">
                          <a:solidFill>
                            <a:schemeClr val="tx1"/>
                          </a:solidFill>
                          <a:effectLst/>
                          <a:latin typeface="Arial" panose="020B0604020202020204" pitchFamily="34" charset="0"/>
                          <a:cs typeface="Arial" panose="020B0604020202020204" pitchFamily="34" charset="0"/>
                        </a:rPr>
                        <a:t>System </a:t>
                      </a:r>
                    </a:p>
                  </a:txBody>
                  <a:tcPr marL="60854" marR="12927" marT="46811" marB="468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r>
                        <a:rPr lang="en-GB" sz="1900" b="1" i="0" cap="none" spc="0" dirty="0">
                          <a:solidFill>
                            <a:schemeClr val="tx1"/>
                          </a:solidFill>
                          <a:effectLst/>
                          <a:latin typeface="Arial" panose="020B0604020202020204" pitchFamily="34" charset="0"/>
                          <a:cs typeface="Arial" panose="020B0604020202020204" pitchFamily="34" charset="0"/>
                        </a:rPr>
                        <a:t>Insight and Research – </a:t>
                      </a:r>
                      <a:r>
                        <a:rPr lang="en-GB" sz="1900" b="0" i="0" cap="none" spc="0" dirty="0">
                          <a:solidFill>
                            <a:schemeClr val="tx1"/>
                          </a:solidFill>
                          <a:effectLst/>
                          <a:latin typeface="Arial" panose="020B0604020202020204" pitchFamily="34" charset="0"/>
                          <a:cs typeface="Arial" panose="020B0604020202020204" pitchFamily="34" charset="0"/>
                        </a:rPr>
                        <a:t>Explore how Sporting Equals' Race Representation Index (RRI) can inform and improve our research approach / data gathering about the diversity of sport. </a:t>
                      </a:r>
                    </a:p>
                  </a:txBody>
                  <a:tcPr marL="60854" marR="12927" marT="46811" marB="468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r>
                        <a:rPr lang="en-GB" sz="1900" b="0" i="0" cap="none" spc="0" dirty="0">
                          <a:solidFill>
                            <a:schemeClr val="tx1"/>
                          </a:solidFill>
                          <a:effectLst/>
                          <a:latin typeface="Arial" panose="020B0604020202020204" pitchFamily="34" charset="0"/>
                          <a:cs typeface="Arial" panose="020B0604020202020204" pitchFamily="34" charset="0"/>
                        </a:rPr>
                        <a:t>Race / Ethnicity </a:t>
                      </a:r>
                    </a:p>
                  </a:txBody>
                  <a:tcPr marL="60854" marR="12927" marT="46811" marB="468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r>
                        <a:rPr lang="en-GB" sz="1900" b="0" i="0" cap="none" spc="0" dirty="0">
                          <a:solidFill>
                            <a:schemeClr val="tx1"/>
                          </a:solidFill>
                          <a:effectLst/>
                          <a:latin typeface="Arial" panose="020B0604020202020204" pitchFamily="34" charset="0"/>
                          <a:cs typeface="Arial" panose="020B0604020202020204" pitchFamily="34" charset="0"/>
                        </a:rPr>
                        <a:t>Insight </a:t>
                      </a:r>
                    </a:p>
                  </a:txBody>
                  <a:tcPr marL="60854" marR="12927" marT="46811" marB="468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GB" sz="1900" b="0" i="0" cap="none" spc="0" dirty="0">
                          <a:solidFill>
                            <a:schemeClr val="tx1"/>
                          </a:solidFill>
                          <a:effectLst/>
                          <a:latin typeface="Arial" panose="020B0604020202020204" pitchFamily="34" charset="0"/>
                          <a:cs typeface="Arial" panose="020B0604020202020204" pitchFamily="34" charset="0"/>
                        </a:rPr>
                        <a:t>Q4 2023-24</a:t>
                      </a:r>
                    </a:p>
                  </a:txBody>
                  <a:tcPr marL="60854" marR="12927" marT="46811" marB="468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0739935"/>
                  </a:ext>
                </a:extLst>
              </a:tr>
              <a:tr h="952621">
                <a:tc>
                  <a:txBody>
                    <a:bodyPr/>
                    <a:lstStyle/>
                    <a:p>
                      <a:pPr fontAlgn="t"/>
                      <a:endParaRPr lang="en-GB" sz="1900" cap="none" spc="0">
                        <a:solidFill>
                          <a:schemeClr val="tx1"/>
                        </a:solidFill>
                        <a:effectLst/>
                        <a:latin typeface="Arial" panose="020B0604020202020204" pitchFamily="34" charset="0"/>
                        <a:cs typeface="Arial" panose="020B0604020202020204" pitchFamily="34" charset="0"/>
                      </a:endParaRPr>
                    </a:p>
                    <a:p>
                      <a:pPr algn="l" rtl="0" fontAlgn="base"/>
                      <a:r>
                        <a:rPr lang="en-GB" sz="1900" b="0" i="0" cap="none" spc="0">
                          <a:solidFill>
                            <a:schemeClr val="tx1"/>
                          </a:solidFill>
                          <a:effectLst/>
                          <a:latin typeface="Arial" panose="020B0604020202020204" pitchFamily="34" charset="0"/>
                          <a:cs typeface="Arial" panose="020B0604020202020204" pitchFamily="34" charset="0"/>
                        </a:rPr>
                        <a:t>System  </a:t>
                      </a:r>
                    </a:p>
                  </a:txBody>
                  <a:tcPr marL="60854" marR="12927" marT="46811" marB="468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900" b="1" i="0" cap="none" spc="0" dirty="0">
                          <a:solidFill>
                            <a:schemeClr val="tx1"/>
                          </a:solidFill>
                          <a:effectLst/>
                          <a:latin typeface="Arial" panose="020B0604020202020204" pitchFamily="34" charset="0"/>
                          <a:cs typeface="Arial" panose="020B0604020202020204" pitchFamily="34" charset="0"/>
                        </a:rPr>
                        <a:t>Expert advice</a:t>
                      </a:r>
                      <a:r>
                        <a:rPr lang="en-GB" sz="1900" b="0" i="0" cap="none" spc="0" dirty="0">
                          <a:solidFill>
                            <a:schemeClr val="tx1"/>
                          </a:solidFill>
                          <a:effectLst/>
                          <a:latin typeface="Arial" panose="020B0604020202020204" pitchFamily="34" charset="0"/>
                          <a:cs typeface="Arial" panose="020B0604020202020204" pitchFamily="34" charset="0"/>
                        </a:rPr>
                        <a:t> – Work with Sporting Equals to provide expert advice to the sporting system on racial inequality in sport. </a:t>
                      </a:r>
                    </a:p>
                  </a:txBody>
                  <a:tcPr marL="60854" marR="12927" marT="46811" marB="468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900" b="0" i="0" cap="none" spc="0" dirty="0">
                          <a:solidFill>
                            <a:schemeClr val="tx1"/>
                          </a:solidFill>
                          <a:effectLst/>
                          <a:latin typeface="Arial" panose="020B0604020202020204" pitchFamily="34" charset="0"/>
                          <a:cs typeface="Arial" panose="020B0604020202020204" pitchFamily="34" charset="0"/>
                        </a:rPr>
                        <a:t>Race / Ethnicity </a:t>
                      </a:r>
                    </a:p>
                  </a:txBody>
                  <a:tcPr marL="60854" marR="12927" marT="46811" marB="468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900" b="0" i="0" cap="none" spc="0" dirty="0">
                          <a:solidFill>
                            <a:schemeClr val="tx1"/>
                          </a:solidFill>
                          <a:effectLst/>
                          <a:latin typeface="Arial" panose="020B0604020202020204" pitchFamily="34" charset="0"/>
                          <a:cs typeface="Arial" panose="020B0604020202020204" pitchFamily="34" charset="0"/>
                        </a:rPr>
                        <a:t>Structures &amp; systems </a:t>
                      </a:r>
                    </a:p>
                  </a:txBody>
                  <a:tcPr marL="60854" marR="12927" marT="46811" marB="468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1900" b="0" i="0" cap="none" spc="0" dirty="0">
                          <a:solidFill>
                            <a:schemeClr val="tx1"/>
                          </a:solidFill>
                          <a:effectLst/>
                          <a:latin typeface="Arial" panose="020B0604020202020204" pitchFamily="34" charset="0"/>
                          <a:cs typeface="Arial" panose="020B0604020202020204" pitchFamily="34" charset="0"/>
                        </a:rPr>
                        <a:t>Launch Q1 2023-24</a:t>
                      </a:r>
                    </a:p>
                  </a:txBody>
                  <a:tcPr marL="60854" marR="12927" marT="46811" marB="468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4492750"/>
                  </a:ext>
                </a:extLst>
              </a:tr>
            </a:tbl>
          </a:graphicData>
        </a:graphic>
      </p:graphicFrame>
    </p:spTree>
    <p:extLst>
      <p:ext uri="{BB962C8B-B14F-4D97-AF65-F5344CB8AC3E}">
        <p14:creationId xmlns:p14="http://schemas.microsoft.com/office/powerpoint/2010/main" val="3622626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7ABA2-F613-4147-9C3D-99874CA0C714}"/>
              </a:ext>
            </a:extLst>
          </p:cNvPr>
          <p:cNvSpPr>
            <a:spLocks noGrp="1"/>
          </p:cNvSpPr>
          <p:nvPr>
            <p:ph type="title"/>
          </p:nvPr>
        </p:nvSpPr>
        <p:spPr>
          <a:xfrm>
            <a:off x="623394" y="620713"/>
            <a:ext cx="4345421" cy="748988"/>
          </a:xfrm>
        </p:spPr>
        <p:txBody>
          <a:bodyPr wrap="none" anchor="t">
            <a:normAutofit/>
          </a:bodyPr>
          <a:lstStyle/>
          <a:p>
            <a:r>
              <a:rPr lang="en-GB" sz="3600" dirty="0"/>
              <a:t>2. Driving Allyship</a:t>
            </a:r>
          </a:p>
        </p:txBody>
      </p:sp>
      <p:graphicFrame>
        <p:nvGraphicFramePr>
          <p:cNvPr id="3" name="Table 2">
            <a:extLst>
              <a:ext uri="{FF2B5EF4-FFF2-40B4-BE49-F238E27FC236}">
                <a16:creationId xmlns:a16="http://schemas.microsoft.com/office/drawing/2014/main" id="{F1DE1F19-300A-C6FA-6D77-F706BBC06753}"/>
              </a:ext>
            </a:extLst>
          </p:cNvPr>
          <p:cNvGraphicFramePr>
            <a:graphicFrameLocks noGrp="1"/>
          </p:cNvGraphicFramePr>
          <p:nvPr/>
        </p:nvGraphicFramePr>
        <p:xfrm>
          <a:off x="623394" y="1604417"/>
          <a:ext cx="11194795" cy="4208422"/>
        </p:xfrm>
        <a:graphic>
          <a:graphicData uri="http://schemas.openxmlformats.org/drawingml/2006/table">
            <a:tbl>
              <a:tblPr firstRow="1" bandRow="1">
                <a:solidFill>
                  <a:schemeClr val="bg1"/>
                </a:solidFill>
              </a:tblPr>
              <a:tblGrid>
                <a:gridCol w="1084636">
                  <a:extLst>
                    <a:ext uri="{9D8B030D-6E8A-4147-A177-3AD203B41FA5}">
                      <a16:colId xmlns:a16="http://schemas.microsoft.com/office/drawing/2014/main" val="1068809396"/>
                    </a:ext>
                  </a:extLst>
                </a:gridCol>
                <a:gridCol w="4986068">
                  <a:extLst>
                    <a:ext uri="{9D8B030D-6E8A-4147-A177-3AD203B41FA5}">
                      <a16:colId xmlns:a16="http://schemas.microsoft.com/office/drawing/2014/main" val="1247599937"/>
                    </a:ext>
                  </a:extLst>
                </a:gridCol>
                <a:gridCol w="1552755">
                  <a:extLst>
                    <a:ext uri="{9D8B030D-6E8A-4147-A177-3AD203B41FA5}">
                      <a16:colId xmlns:a16="http://schemas.microsoft.com/office/drawing/2014/main" val="2450702797"/>
                    </a:ext>
                  </a:extLst>
                </a:gridCol>
                <a:gridCol w="2173856">
                  <a:extLst>
                    <a:ext uri="{9D8B030D-6E8A-4147-A177-3AD203B41FA5}">
                      <a16:colId xmlns:a16="http://schemas.microsoft.com/office/drawing/2014/main" val="4056158070"/>
                    </a:ext>
                  </a:extLst>
                </a:gridCol>
                <a:gridCol w="1397480">
                  <a:extLst>
                    <a:ext uri="{9D8B030D-6E8A-4147-A177-3AD203B41FA5}">
                      <a16:colId xmlns:a16="http://schemas.microsoft.com/office/drawing/2014/main" val="693897405"/>
                    </a:ext>
                  </a:extLst>
                </a:gridCol>
              </a:tblGrid>
              <a:tr h="575677">
                <a:tc>
                  <a:txBody>
                    <a:bodyPr/>
                    <a:lstStyle/>
                    <a:p>
                      <a:pPr algn="l" rtl="0" fontAlgn="base"/>
                      <a:r>
                        <a:rPr lang="en-GB" sz="1800" b="1" i="0" cap="none" spc="0" dirty="0">
                          <a:solidFill>
                            <a:schemeClr val="bg1"/>
                          </a:solidFill>
                          <a:effectLst/>
                          <a:latin typeface="Arial" panose="020B0604020202020204" pitchFamily="34" charset="0"/>
                          <a:cs typeface="Arial" panose="020B0604020202020204" pitchFamily="34" charset="0"/>
                        </a:rPr>
                        <a:t>Strand </a:t>
                      </a:r>
                    </a:p>
                  </a:txBody>
                  <a:tcPr marL="60854" marR="12927" marT="46811" marB="468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rtl="0" fontAlgn="base"/>
                      <a:r>
                        <a:rPr lang="en-GB" sz="1800" b="1" i="0" cap="none" spc="0" dirty="0">
                          <a:solidFill>
                            <a:schemeClr val="bg1"/>
                          </a:solidFill>
                          <a:effectLst/>
                          <a:latin typeface="Arial" panose="020B0604020202020204" pitchFamily="34" charset="0"/>
                          <a:cs typeface="Arial" panose="020B0604020202020204" pitchFamily="34" charset="0"/>
                        </a:rPr>
                        <a:t>Activity  </a:t>
                      </a:r>
                    </a:p>
                  </a:txBody>
                  <a:tcPr marL="60854" marR="12927" marT="46811" marB="468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rtl="0" fontAlgn="base"/>
                      <a:r>
                        <a:rPr lang="en-GB" sz="1600" b="1" i="0" cap="none" spc="0" dirty="0">
                          <a:solidFill>
                            <a:schemeClr val="bg1"/>
                          </a:solidFill>
                          <a:effectLst/>
                          <a:latin typeface="Arial" panose="020B0604020202020204" pitchFamily="34" charset="0"/>
                          <a:cs typeface="Arial" panose="020B0604020202020204" pitchFamily="34" charset="0"/>
                        </a:rPr>
                        <a:t>Protected characteristic </a:t>
                      </a:r>
                    </a:p>
                  </a:txBody>
                  <a:tcPr marL="60854" marR="12927" marT="46811" marB="468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rtl="0" fontAlgn="base"/>
                      <a:r>
                        <a:rPr lang="en-GB" sz="1600" b="1" i="0" cap="none" spc="0" dirty="0">
                          <a:solidFill>
                            <a:schemeClr val="bg1"/>
                          </a:solidFill>
                          <a:effectLst/>
                          <a:latin typeface="Arial" panose="020B0604020202020204" pitchFamily="34" charset="0"/>
                          <a:cs typeface="Arial" panose="020B0604020202020204" pitchFamily="34" charset="0"/>
                        </a:rPr>
                        <a:t>TRARIIS recommendation </a:t>
                      </a:r>
                    </a:p>
                  </a:txBody>
                  <a:tcPr marL="60854" marR="12927" marT="46811" marB="468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rtl="0" fontAlgn="base"/>
                      <a:r>
                        <a:rPr lang="en-GB" sz="1800" b="1" i="0" cap="none" spc="0" dirty="0">
                          <a:solidFill>
                            <a:schemeClr val="bg1"/>
                          </a:solidFill>
                          <a:effectLst/>
                          <a:latin typeface="Arial" panose="020B0604020202020204" pitchFamily="34" charset="0"/>
                          <a:cs typeface="Arial" panose="020B0604020202020204" pitchFamily="34" charset="0"/>
                        </a:rPr>
                        <a:t>Timeline </a:t>
                      </a:r>
                    </a:p>
                  </a:txBody>
                  <a:tcPr marL="60854" marR="12927" marT="46811" marB="468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418893939"/>
                  </a:ext>
                </a:extLst>
              </a:tr>
              <a:tr h="1177218">
                <a:tc>
                  <a:txBody>
                    <a:bodyPr/>
                    <a:lstStyle/>
                    <a:p>
                      <a:pPr fontAlgn="t"/>
                      <a:endParaRPr lang="en-GB" sz="2000">
                        <a:effectLst/>
                        <a:latin typeface="Arial" panose="020B0604020202020204" pitchFamily="34" charset="0"/>
                        <a:cs typeface="Arial" panose="020B0604020202020204" pitchFamily="34" charset="0"/>
                      </a:endParaRPr>
                    </a:p>
                    <a:p>
                      <a:pPr algn="l" rtl="0" fontAlgn="base"/>
                      <a:r>
                        <a:rPr lang="en-GB" sz="2000" b="0" i="0">
                          <a:effectLst/>
                          <a:latin typeface="Arial" panose="020B0604020202020204" pitchFamily="34" charset="0"/>
                          <a:cs typeface="Arial" panose="020B0604020202020204" pitchFamily="34" charset="0"/>
                        </a:rPr>
                        <a:t>System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2000" b="0" i="0" dirty="0">
                          <a:effectLst/>
                          <a:latin typeface="Arial" panose="020B0604020202020204" pitchFamily="34" charset="0"/>
                          <a:cs typeface="Arial" panose="020B0604020202020204" pitchFamily="34" charset="0"/>
                        </a:rPr>
                        <a:t>Scope a briefing paper on allyship, with ideas for implementation in the context of our EDI strategy, to support key decision makers across the business.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2000" b="0" i="0" dirty="0">
                          <a:effectLst/>
                          <a:latin typeface="Arial" panose="020B0604020202020204" pitchFamily="34" charset="0"/>
                          <a:cs typeface="Arial" panose="020B0604020202020204" pitchFamily="34" charset="0"/>
                        </a:rPr>
                        <a:t>All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2000" b="0" i="0" dirty="0">
                          <a:effectLst/>
                          <a:latin typeface="Arial" panose="020B0604020202020204" pitchFamily="34" charset="0"/>
                          <a:cs typeface="Arial" panose="020B0604020202020204" pitchFamily="34" charset="0"/>
                        </a:rPr>
                        <a:t>Structures and systems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r>
                        <a:rPr lang="en-GB" sz="2000" b="0" i="0" cap="none" spc="0" dirty="0">
                          <a:solidFill>
                            <a:schemeClr val="tx1"/>
                          </a:solidFill>
                          <a:effectLst/>
                          <a:latin typeface="Arial" panose="020B0604020202020204" pitchFamily="34" charset="0"/>
                          <a:cs typeface="Arial" panose="020B0604020202020204" pitchFamily="34" charset="0"/>
                        </a:rPr>
                        <a:t>Q2 2023-24</a:t>
                      </a:r>
                    </a:p>
                  </a:txBody>
                  <a:tcPr marL="60854" marR="12927" marT="46811" marB="468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2443193"/>
                  </a:ext>
                </a:extLst>
              </a:tr>
              <a:tr h="905552">
                <a:tc>
                  <a:txBody>
                    <a:bodyPr/>
                    <a:lstStyle/>
                    <a:p>
                      <a:pPr fontAlgn="t"/>
                      <a:endParaRPr lang="en-GB" sz="2000">
                        <a:effectLst/>
                        <a:latin typeface="Arial" panose="020B0604020202020204" pitchFamily="34" charset="0"/>
                        <a:cs typeface="Arial" panose="020B0604020202020204" pitchFamily="34" charset="0"/>
                      </a:endParaRPr>
                    </a:p>
                    <a:p>
                      <a:pPr algn="l" rtl="0" fontAlgn="base"/>
                      <a:r>
                        <a:rPr lang="en-GB" sz="2000" b="0" i="0">
                          <a:effectLst/>
                          <a:latin typeface="Arial" panose="020B0604020202020204" pitchFamily="34" charset="0"/>
                          <a:cs typeface="Arial" panose="020B0604020202020204" pitchFamily="34" charset="0"/>
                        </a:rPr>
                        <a:t>System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rtl="0" fontAlgn="base"/>
                      <a:r>
                        <a:rPr lang="en-GB" sz="2000" b="0" i="0" dirty="0">
                          <a:effectLst/>
                          <a:latin typeface="Arial" panose="020B0604020202020204" pitchFamily="34" charset="0"/>
                          <a:cs typeface="Arial" panose="020B0604020202020204" pitchFamily="34" charset="0"/>
                        </a:rPr>
                        <a:t>Develop allyship resources and incorporate these into the EDI toolbox / other EDI development opportunities for the system.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r>
                        <a:rPr lang="en-GB" sz="2000" b="0" i="0" dirty="0">
                          <a:effectLst/>
                          <a:latin typeface="Arial" panose="020B0604020202020204" pitchFamily="34" charset="0"/>
                          <a:cs typeface="Arial" panose="020B0604020202020204" pitchFamily="34" charset="0"/>
                        </a:rPr>
                        <a:t>All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r>
                        <a:rPr lang="en-GB" sz="2000" b="0" i="0" dirty="0">
                          <a:effectLst/>
                          <a:latin typeface="Arial" panose="020B0604020202020204" pitchFamily="34" charset="0"/>
                          <a:cs typeface="Arial" panose="020B0604020202020204" pitchFamily="34" charset="0"/>
                        </a:rPr>
                        <a:t>People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2000" b="0" i="0" cap="none" spc="0" dirty="0">
                          <a:solidFill>
                            <a:schemeClr val="tx1"/>
                          </a:solidFill>
                          <a:effectLst/>
                          <a:latin typeface="Arial" panose="020B0604020202020204" pitchFamily="34" charset="0"/>
                          <a:cs typeface="Arial" panose="020B0604020202020204" pitchFamily="34" charset="0"/>
                        </a:rPr>
                        <a:t>Q2 2023-24</a:t>
                      </a:r>
                    </a:p>
                  </a:txBody>
                  <a:tcPr marL="60854" marR="12927" marT="46811" marB="468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0739935"/>
                  </a:ext>
                </a:extLst>
              </a:tr>
              <a:tr h="905552">
                <a:tc>
                  <a:txBody>
                    <a:bodyPr/>
                    <a:lstStyle/>
                    <a:p>
                      <a:pPr fontAlgn="t"/>
                      <a:endParaRPr lang="en-GB" sz="2000">
                        <a:effectLst/>
                        <a:latin typeface="Arial" panose="020B0604020202020204" pitchFamily="34" charset="0"/>
                        <a:cs typeface="Arial" panose="020B0604020202020204" pitchFamily="34" charset="0"/>
                      </a:endParaRPr>
                    </a:p>
                    <a:p>
                      <a:pPr algn="l" rtl="0" fontAlgn="base"/>
                      <a:r>
                        <a:rPr lang="en-GB" sz="2000" b="0" i="0">
                          <a:effectLst/>
                          <a:latin typeface="Arial" panose="020B0604020202020204" pitchFamily="34" charset="0"/>
                          <a:cs typeface="Arial" panose="020B0604020202020204" pitchFamily="34" charset="0"/>
                        </a:rPr>
                        <a:t>System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2000" b="0" i="0" dirty="0">
                          <a:effectLst/>
                          <a:latin typeface="Arial" panose="020B0604020202020204" pitchFamily="34" charset="0"/>
                          <a:cs typeface="Arial" panose="020B0604020202020204" pitchFamily="34" charset="0"/>
                        </a:rPr>
                        <a:t>Use partnership with Sporting Equals to drive allyship throughout the sporting system, in context of race &amp; ethnicity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2000" b="0" i="0" dirty="0">
                          <a:effectLst/>
                          <a:latin typeface="Arial" panose="020B0604020202020204" pitchFamily="34" charset="0"/>
                          <a:cs typeface="Arial" panose="020B0604020202020204" pitchFamily="34" charset="0"/>
                        </a:rPr>
                        <a:t>Race / Ethnicity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2000" b="0" i="0" dirty="0">
                          <a:effectLst/>
                          <a:latin typeface="Arial" panose="020B0604020202020204" pitchFamily="34" charset="0"/>
                          <a:cs typeface="Arial" panose="020B0604020202020204" pitchFamily="34" charset="0"/>
                        </a:rPr>
                        <a:t>Structures and systems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2000" b="0" i="0" cap="none" spc="0" dirty="0">
                          <a:solidFill>
                            <a:schemeClr val="tx1"/>
                          </a:solidFill>
                          <a:effectLst/>
                          <a:latin typeface="Arial" panose="020B0604020202020204" pitchFamily="34" charset="0"/>
                          <a:cs typeface="Arial" panose="020B0604020202020204" pitchFamily="34" charset="0"/>
                        </a:rPr>
                        <a:t>Q3 2023-24</a:t>
                      </a:r>
                    </a:p>
                  </a:txBody>
                  <a:tcPr marL="60854" marR="12927" marT="46811" marB="468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4492750"/>
                  </a:ext>
                </a:extLst>
              </a:tr>
            </a:tbl>
          </a:graphicData>
        </a:graphic>
      </p:graphicFrame>
    </p:spTree>
    <p:extLst>
      <p:ext uri="{BB962C8B-B14F-4D97-AF65-F5344CB8AC3E}">
        <p14:creationId xmlns:p14="http://schemas.microsoft.com/office/powerpoint/2010/main" val="88123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7ABA2-F613-4147-9C3D-99874CA0C714}"/>
              </a:ext>
            </a:extLst>
          </p:cNvPr>
          <p:cNvSpPr>
            <a:spLocks noGrp="1"/>
          </p:cNvSpPr>
          <p:nvPr>
            <p:ph type="title"/>
          </p:nvPr>
        </p:nvSpPr>
        <p:spPr>
          <a:xfrm>
            <a:off x="623394" y="620713"/>
            <a:ext cx="4793995" cy="748988"/>
          </a:xfrm>
        </p:spPr>
        <p:txBody>
          <a:bodyPr wrap="none" anchor="t">
            <a:normAutofit/>
          </a:bodyPr>
          <a:lstStyle/>
          <a:p>
            <a:r>
              <a:rPr lang="en-GB" sz="3600" dirty="0"/>
              <a:t>3. Parental support</a:t>
            </a:r>
          </a:p>
        </p:txBody>
      </p:sp>
      <p:graphicFrame>
        <p:nvGraphicFramePr>
          <p:cNvPr id="3" name="Table 2">
            <a:extLst>
              <a:ext uri="{FF2B5EF4-FFF2-40B4-BE49-F238E27FC236}">
                <a16:creationId xmlns:a16="http://schemas.microsoft.com/office/drawing/2014/main" id="{F1DE1F19-300A-C6FA-6D77-F706BBC06753}"/>
              </a:ext>
            </a:extLst>
          </p:cNvPr>
          <p:cNvGraphicFramePr>
            <a:graphicFrameLocks noGrp="1"/>
          </p:cNvGraphicFramePr>
          <p:nvPr/>
        </p:nvGraphicFramePr>
        <p:xfrm>
          <a:off x="623394" y="1604416"/>
          <a:ext cx="11194795" cy="3580624"/>
        </p:xfrm>
        <a:graphic>
          <a:graphicData uri="http://schemas.openxmlformats.org/drawingml/2006/table">
            <a:tbl>
              <a:tblPr firstRow="1" bandRow="1">
                <a:solidFill>
                  <a:schemeClr val="bg1"/>
                </a:solidFill>
              </a:tblPr>
              <a:tblGrid>
                <a:gridCol w="1205406">
                  <a:extLst>
                    <a:ext uri="{9D8B030D-6E8A-4147-A177-3AD203B41FA5}">
                      <a16:colId xmlns:a16="http://schemas.microsoft.com/office/drawing/2014/main" val="1068809396"/>
                    </a:ext>
                  </a:extLst>
                </a:gridCol>
                <a:gridCol w="4865298">
                  <a:extLst>
                    <a:ext uri="{9D8B030D-6E8A-4147-A177-3AD203B41FA5}">
                      <a16:colId xmlns:a16="http://schemas.microsoft.com/office/drawing/2014/main" val="1247599937"/>
                    </a:ext>
                  </a:extLst>
                </a:gridCol>
                <a:gridCol w="1673525">
                  <a:extLst>
                    <a:ext uri="{9D8B030D-6E8A-4147-A177-3AD203B41FA5}">
                      <a16:colId xmlns:a16="http://schemas.microsoft.com/office/drawing/2014/main" val="2450702797"/>
                    </a:ext>
                  </a:extLst>
                </a:gridCol>
                <a:gridCol w="2053086">
                  <a:extLst>
                    <a:ext uri="{9D8B030D-6E8A-4147-A177-3AD203B41FA5}">
                      <a16:colId xmlns:a16="http://schemas.microsoft.com/office/drawing/2014/main" val="4056158070"/>
                    </a:ext>
                  </a:extLst>
                </a:gridCol>
                <a:gridCol w="1397480">
                  <a:extLst>
                    <a:ext uri="{9D8B030D-6E8A-4147-A177-3AD203B41FA5}">
                      <a16:colId xmlns:a16="http://schemas.microsoft.com/office/drawing/2014/main" val="693897405"/>
                    </a:ext>
                  </a:extLst>
                </a:gridCol>
              </a:tblGrid>
              <a:tr h="928864">
                <a:tc>
                  <a:txBody>
                    <a:bodyPr/>
                    <a:lstStyle/>
                    <a:p>
                      <a:pPr algn="l" rtl="0" fontAlgn="base"/>
                      <a:r>
                        <a:rPr lang="en-GB" sz="2000" b="1" i="0" cap="none" spc="0" dirty="0">
                          <a:solidFill>
                            <a:schemeClr val="bg1"/>
                          </a:solidFill>
                          <a:effectLst/>
                          <a:latin typeface="Arial" panose="020B0604020202020204" pitchFamily="34" charset="0"/>
                          <a:cs typeface="Arial" panose="020B0604020202020204" pitchFamily="34" charset="0"/>
                        </a:rPr>
                        <a:t>Strand </a:t>
                      </a:r>
                    </a:p>
                  </a:txBody>
                  <a:tcPr marL="60854" marR="12927" marT="46811" marB="468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rtl="0" fontAlgn="base"/>
                      <a:r>
                        <a:rPr lang="en-GB" sz="2000" b="1" i="0" cap="none" spc="0" dirty="0">
                          <a:solidFill>
                            <a:schemeClr val="bg1"/>
                          </a:solidFill>
                          <a:effectLst/>
                          <a:latin typeface="Arial" panose="020B0604020202020204" pitchFamily="34" charset="0"/>
                          <a:cs typeface="Arial" panose="020B0604020202020204" pitchFamily="34" charset="0"/>
                        </a:rPr>
                        <a:t>Activity  </a:t>
                      </a:r>
                    </a:p>
                  </a:txBody>
                  <a:tcPr marL="60854" marR="12927" marT="46811" marB="468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rtl="0" fontAlgn="base"/>
                      <a:r>
                        <a:rPr lang="en-GB" sz="1800" b="1" i="0" cap="none" spc="0" dirty="0">
                          <a:solidFill>
                            <a:schemeClr val="bg1"/>
                          </a:solidFill>
                          <a:effectLst/>
                          <a:latin typeface="Arial" panose="020B0604020202020204" pitchFamily="34" charset="0"/>
                          <a:cs typeface="Arial" panose="020B0604020202020204" pitchFamily="34" charset="0"/>
                        </a:rPr>
                        <a:t>Protected characteristic </a:t>
                      </a:r>
                    </a:p>
                  </a:txBody>
                  <a:tcPr marL="60854" marR="12927" marT="46811" marB="468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rtl="0" fontAlgn="base"/>
                      <a:r>
                        <a:rPr lang="en-GB" sz="1800" b="1" i="0" cap="none" spc="0" dirty="0">
                          <a:solidFill>
                            <a:schemeClr val="bg1"/>
                          </a:solidFill>
                          <a:effectLst/>
                          <a:latin typeface="Arial" panose="020B0604020202020204" pitchFamily="34" charset="0"/>
                          <a:cs typeface="Arial" panose="020B0604020202020204" pitchFamily="34" charset="0"/>
                        </a:rPr>
                        <a:t>TRARIIS recommendation </a:t>
                      </a:r>
                    </a:p>
                  </a:txBody>
                  <a:tcPr marL="60854" marR="12927" marT="46811" marB="468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rtl="0" fontAlgn="base"/>
                      <a:r>
                        <a:rPr lang="en-GB" sz="2000" b="1" i="0" cap="none" spc="0" dirty="0">
                          <a:solidFill>
                            <a:schemeClr val="bg1"/>
                          </a:solidFill>
                          <a:effectLst/>
                          <a:latin typeface="Arial" panose="020B0604020202020204" pitchFamily="34" charset="0"/>
                          <a:cs typeface="Arial" panose="020B0604020202020204" pitchFamily="34" charset="0"/>
                        </a:rPr>
                        <a:t>Timeline </a:t>
                      </a:r>
                    </a:p>
                  </a:txBody>
                  <a:tcPr marL="60854" marR="12927" marT="46811" marB="468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418893939"/>
                  </a:ext>
                </a:extLst>
              </a:tr>
              <a:tr h="1745421">
                <a:tc>
                  <a:txBody>
                    <a:bodyPr/>
                    <a:lstStyle/>
                    <a:p>
                      <a:pPr fontAlgn="t"/>
                      <a:endParaRPr lang="en-GB" sz="2400" dirty="0">
                        <a:effectLst/>
                        <a:latin typeface="Arial" panose="020B0604020202020204" pitchFamily="34" charset="0"/>
                        <a:cs typeface="Arial" panose="020B0604020202020204" pitchFamily="34" charset="0"/>
                      </a:endParaRPr>
                    </a:p>
                    <a:p>
                      <a:pPr algn="l" rtl="0" fontAlgn="base"/>
                      <a:r>
                        <a:rPr lang="en-GB" sz="2400" b="0" i="0" dirty="0">
                          <a:effectLst/>
                          <a:latin typeface="Arial" panose="020B0604020202020204" pitchFamily="34" charset="0"/>
                          <a:cs typeface="Arial" panose="020B0604020202020204" pitchFamily="34" charset="0"/>
                        </a:rPr>
                        <a:t>System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2400" b="1" i="0" kern="1200" dirty="0">
                          <a:solidFill>
                            <a:schemeClr val="tx1"/>
                          </a:solidFill>
                          <a:effectLst/>
                          <a:latin typeface="+mn-lt"/>
                          <a:ea typeface="+mn-ea"/>
                          <a:cs typeface="+mn-cs"/>
                        </a:rPr>
                        <a:t>Parental support</a:t>
                      </a:r>
                      <a:r>
                        <a:rPr lang="en-GB" sz="2400" b="0" i="0" kern="1200" dirty="0">
                          <a:solidFill>
                            <a:schemeClr val="tx1"/>
                          </a:solidFill>
                          <a:effectLst/>
                          <a:latin typeface="+mn-lt"/>
                          <a:ea typeface="+mn-ea"/>
                          <a:cs typeface="+mn-cs"/>
                        </a:rPr>
                        <a:t> – Explore development of online tools to support parents to understand their rights, and the responsibilities of sports bodies, regarding racism / racial inequality </a:t>
                      </a:r>
                      <a:r>
                        <a:rPr lang="en-GB" sz="2400" b="0" i="0" dirty="0">
                          <a:effectLst/>
                          <a:latin typeface="Arial" panose="020B060402020202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2400" b="0" i="0" dirty="0">
                          <a:effectLst/>
                          <a:latin typeface="Arial" panose="020B0604020202020204" pitchFamily="34" charset="0"/>
                          <a:cs typeface="Arial" panose="020B0604020202020204" pitchFamily="34" charset="0"/>
                        </a:rPr>
                        <a:t>Race and ethnicity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2400" b="0" i="0" dirty="0">
                          <a:effectLst/>
                          <a:latin typeface="Arial" panose="020B0604020202020204" pitchFamily="34" charset="0"/>
                          <a:cs typeface="Arial" panose="020B0604020202020204" pitchFamily="34" charset="0"/>
                        </a:rPr>
                        <a:t>Structures and systems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r>
                        <a:rPr lang="en-GB" sz="2400" b="0" i="0" cap="none" spc="0" dirty="0">
                          <a:solidFill>
                            <a:schemeClr val="tx1"/>
                          </a:solidFill>
                          <a:effectLst/>
                          <a:latin typeface="Arial" panose="020B0604020202020204" pitchFamily="34" charset="0"/>
                          <a:cs typeface="Arial" panose="020B0604020202020204" pitchFamily="34" charset="0"/>
                        </a:rPr>
                        <a:t>Q4 2023-24</a:t>
                      </a:r>
                    </a:p>
                  </a:txBody>
                  <a:tcPr marL="60854" marR="12927" marT="46811" marB="468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2443193"/>
                  </a:ext>
                </a:extLst>
              </a:tr>
            </a:tbl>
          </a:graphicData>
        </a:graphic>
      </p:graphicFrame>
    </p:spTree>
    <p:extLst>
      <p:ext uri="{BB962C8B-B14F-4D97-AF65-F5344CB8AC3E}">
        <p14:creationId xmlns:p14="http://schemas.microsoft.com/office/powerpoint/2010/main" val="908449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7ABA2-F613-4147-9C3D-99874CA0C714}"/>
              </a:ext>
            </a:extLst>
          </p:cNvPr>
          <p:cNvSpPr>
            <a:spLocks noGrp="1"/>
          </p:cNvSpPr>
          <p:nvPr>
            <p:ph type="title"/>
          </p:nvPr>
        </p:nvSpPr>
        <p:spPr>
          <a:xfrm>
            <a:off x="623394" y="620713"/>
            <a:ext cx="6898840" cy="748988"/>
          </a:xfrm>
        </p:spPr>
        <p:txBody>
          <a:bodyPr wrap="none" anchor="t">
            <a:normAutofit/>
          </a:bodyPr>
          <a:lstStyle/>
          <a:p>
            <a:r>
              <a:rPr lang="en-GB" sz="3600" dirty="0"/>
              <a:t>Future improvement actions</a:t>
            </a:r>
          </a:p>
        </p:txBody>
      </p:sp>
      <p:graphicFrame>
        <p:nvGraphicFramePr>
          <p:cNvPr id="3" name="Table 2">
            <a:extLst>
              <a:ext uri="{FF2B5EF4-FFF2-40B4-BE49-F238E27FC236}">
                <a16:creationId xmlns:a16="http://schemas.microsoft.com/office/drawing/2014/main" id="{F1DE1F19-300A-C6FA-6D77-F706BBC06753}"/>
              </a:ext>
            </a:extLst>
          </p:cNvPr>
          <p:cNvGraphicFramePr>
            <a:graphicFrameLocks noGrp="1"/>
          </p:cNvGraphicFramePr>
          <p:nvPr/>
        </p:nvGraphicFramePr>
        <p:xfrm>
          <a:off x="623394" y="1587164"/>
          <a:ext cx="11194796" cy="4012212"/>
        </p:xfrm>
        <a:graphic>
          <a:graphicData uri="http://schemas.openxmlformats.org/drawingml/2006/table">
            <a:tbl>
              <a:tblPr firstRow="1" bandRow="1">
                <a:solidFill>
                  <a:schemeClr val="bg1"/>
                </a:solidFill>
              </a:tblPr>
              <a:tblGrid>
                <a:gridCol w="1158298">
                  <a:extLst>
                    <a:ext uri="{9D8B030D-6E8A-4147-A177-3AD203B41FA5}">
                      <a16:colId xmlns:a16="http://schemas.microsoft.com/office/drawing/2014/main" val="1068809396"/>
                    </a:ext>
                  </a:extLst>
                </a:gridCol>
                <a:gridCol w="6430655">
                  <a:extLst>
                    <a:ext uri="{9D8B030D-6E8A-4147-A177-3AD203B41FA5}">
                      <a16:colId xmlns:a16="http://schemas.microsoft.com/office/drawing/2014/main" val="1247599937"/>
                    </a:ext>
                  </a:extLst>
                </a:gridCol>
                <a:gridCol w="1639019">
                  <a:extLst>
                    <a:ext uri="{9D8B030D-6E8A-4147-A177-3AD203B41FA5}">
                      <a16:colId xmlns:a16="http://schemas.microsoft.com/office/drawing/2014/main" val="2450702797"/>
                    </a:ext>
                  </a:extLst>
                </a:gridCol>
                <a:gridCol w="1966824">
                  <a:extLst>
                    <a:ext uri="{9D8B030D-6E8A-4147-A177-3AD203B41FA5}">
                      <a16:colId xmlns:a16="http://schemas.microsoft.com/office/drawing/2014/main" val="4056158070"/>
                    </a:ext>
                  </a:extLst>
                </a:gridCol>
              </a:tblGrid>
              <a:tr h="689892">
                <a:tc>
                  <a:txBody>
                    <a:bodyPr/>
                    <a:lstStyle/>
                    <a:p>
                      <a:pPr algn="l" rtl="0" fontAlgn="base"/>
                      <a:r>
                        <a:rPr lang="en-GB" sz="1800" b="1" i="0" cap="none" spc="0" dirty="0">
                          <a:solidFill>
                            <a:schemeClr val="bg1"/>
                          </a:solidFill>
                          <a:effectLst/>
                          <a:latin typeface="Arial" panose="020B0604020202020204" pitchFamily="34" charset="0"/>
                          <a:cs typeface="Arial" panose="020B0604020202020204" pitchFamily="34" charset="0"/>
                        </a:rPr>
                        <a:t>Strand </a:t>
                      </a:r>
                    </a:p>
                  </a:txBody>
                  <a:tcPr marL="60854" marR="12927" marT="46811" marB="468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rtl="0" fontAlgn="base"/>
                      <a:r>
                        <a:rPr lang="en-GB" sz="1800" b="1" i="0" cap="none" spc="0" dirty="0">
                          <a:solidFill>
                            <a:schemeClr val="bg1"/>
                          </a:solidFill>
                          <a:effectLst/>
                          <a:latin typeface="Arial" panose="020B0604020202020204" pitchFamily="34" charset="0"/>
                          <a:cs typeface="Arial" panose="020B0604020202020204" pitchFamily="34" charset="0"/>
                        </a:rPr>
                        <a:t>Activity  </a:t>
                      </a:r>
                    </a:p>
                  </a:txBody>
                  <a:tcPr marL="60854" marR="12927" marT="46811" marB="468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rtl="0" fontAlgn="base"/>
                      <a:r>
                        <a:rPr lang="en-GB" sz="1600" b="1" i="0" cap="none" spc="0" dirty="0">
                          <a:solidFill>
                            <a:schemeClr val="bg1"/>
                          </a:solidFill>
                          <a:effectLst/>
                          <a:latin typeface="Arial" panose="020B0604020202020204" pitchFamily="34" charset="0"/>
                          <a:cs typeface="Arial" panose="020B0604020202020204" pitchFamily="34" charset="0"/>
                        </a:rPr>
                        <a:t>Protected characteristic </a:t>
                      </a:r>
                    </a:p>
                  </a:txBody>
                  <a:tcPr marL="60854" marR="12927" marT="46811" marB="468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rtl="0" fontAlgn="base"/>
                      <a:r>
                        <a:rPr lang="en-GB" sz="1600" b="1" i="0" cap="none" spc="0" dirty="0">
                          <a:solidFill>
                            <a:schemeClr val="bg1"/>
                          </a:solidFill>
                          <a:effectLst/>
                          <a:latin typeface="Arial" panose="020B0604020202020204" pitchFamily="34" charset="0"/>
                          <a:cs typeface="Arial" panose="020B0604020202020204" pitchFamily="34" charset="0"/>
                        </a:rPr>
                        <a:t>TRARIIS recommendation </a:t>
                      </a:r>
                    </a:p>
                  </a:txBody>
                  <a:tcPr marL="60854" marR="12927" marT="46811" marB="468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418893939"/>
                  </a:ext>
                </a:extLst>
              </a:tr>
              <a:tr h="702826">
                <a:tc>
                  <a:txBody>
                    <a:bodyPr/>
                    <a:lstStyle/>
                    <a:p>
                      <a:pPr algn="l" rtl="0" fontAlgn="base"/>
                      <a:r>
                        <a:rPr lang="en-GB" sz="2000" b="0" i="0" dirty="0">
                          <a:effectLst/>
                          <a:latin typeface="Arial" panose="020B0604020202020204" pitchFamily="34" charset="0"/>
                        </a:rPr>
                        <a:t>System </a:t>
                      </a:r>
                      <a:endParaRPr lang="en-GB" sz="54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2000" b="1" i="0" dirty="0">
                          <a:effectLst/>
                          <a:latin typeface="Arial" panose="020B0604020202020204" pitchFamily="34" charset="0"/>
                        </a:rPr>
                        <a:t>Insight and Research </a:t>
                      </a:r>
                      <a:r>
                        <a:rPr lang="en-GB" sz="2000" b="0" i="0" dirty="0">
                          <a:effectLst/>
                          <a:latin typeface="Arial" panose="020B0604020202020204" pitchFamily="34" charset="0"/>
                        </a:rPr>
                        <a:t>- Incorporate TRARIIS findings into talented athlete pathway inclusion research. </a:t>
                      </a:r>
                      <a:endParaRPr lang="en-GB" sz="54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2000" b="0" i="0" dirty="0">
                          <a:effectLst/>
                          <a:latin typeface="Arial" panose="020B0604020202020204" pitchFamily="34" charset="0"/>
                        </a:rPr>
                        <a:t>Race and ethnicity </a:t>
                      </a:r>
                      <a:endParaRPr lang="en-GB" sz="54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2000" b="0" i="0" dirty="0">
                          <a:effectLst/>
                          <a:latin typeface="Arial" panose="020B0604020202020204" pitchFamily="34" charset="0"/>
                        </a:rPr>
                        <a:t>Insight / Representation  </a:t>
                      </a:r>
                      <a:endParaRPr lang="en-GB" sz="54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2443193"/>
                  </a:ext>
                </a:extLst>
              </a:tr>
              <a:tr h="1133042">
                <a:tc>
                  <a:txBody>
                    <a:bodyPr/>
                    <a:lstStyle/>
                    <a:p>
                      <a:pPr algn="l" rtl="0" fontAlgn="base"/>
                      <a:r>
                        <a:rPr lang="en-GB" sz="2000" b="0" i="0" dirty="0">
                          <a:effectLst/>
                          <a:latin typeface="Arial" panose="020B0604020202020204" pitchFamily="34" charset="0"/>
                        </a:rPr>
                        <a:t>System </a:t>
                      </a:r>
                      <a:endParaRPr lang="en-GB" sz="54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r>
                        <a:rPr lang="en-GB" sz="2000" b="1" i="0" dirty="0">
                          <a:effectLst/>
                          <a:latin typeface="Arial" panose="020B0604020202020204" pitchFamily="34" charset="0"/>
                        </a:rPr>
                        <a:t>Organisational development</a:t>
                      </a:r>
                      <a:r>
                        <a:rPr lang="en-GB" sz="2000" b="0" i="0" dirty="0">
                          <a:effectLst/>
                          <a:latin typeface="Arial" panose="020B0604020202020204" pitchFamily="34" charset="0"/>
                        </a:rPr>
                        <a:t> - Explore whether Equality Standard for Sport can be revised into a development tool and whether the audience could be widened to include local authorities and leisure trusts.   </a:t>
                      </a:r>
                      <a:endParaRPr lang="en-GB" sz="54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r>
                        <a:rPr lang="en-GB" sz="2000" b="0" i="0" dirty="0">
                          <a:effectLst/>
                          <a:latin typeface="Arial" panose="020B0604020202020204" pitchFamily="34" charset="0"/>
                        </a:rPr>
                        <a:t>All </a:t>
                      </a:r>
                      <a:endParaRPr lang="en-GB" sz="54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r>
                        <a:rPr lang="en-GB" sz="2000" b="0" i="0" dirty="0">
                          <a:effectLst/>
                          <a:latin typeface="Arial" panose="020B0604020202020204" pitchFamily="34" charset="0"/>
                        </a:rPr>
                        <a:t>Structures and systems </a:t>
                      </a:r>
                      <a:endParaRPr lang="en-GB" sz="54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0739935"/>
                  </a:ext>
                </a:extLst>
              </a:tr>
              <a:tr h="872050">
                <a:tc>
                  <a:txBody>
                    <a:bodyPr/>
                    <a:lstStyle/>
                    <a:p>
                      <a:pPr algn="l" rtl="0" fontAlgn="base"/>
                      <a:r>
                        <a:rPr lang="en-GB" sz="2000" b="0" i="0" dirty="0">
                          <a:effectLst/>
                          <a:latin typeface="Arial" panose="020B0604020202020204" pitchFamily="34" charset="0"/>
                        </a:rPr>
                        <a:t>System </a:t>
                      </a:r>
                      <a:endParaRPr lang="en-GB" sz="54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2000" b="1" i="0" dirty="0">
                          <a:effectLst/>
                          <a:latin typeface="Arial" panose="020B0604020202020204" pitchFamily="34" charset="0"/>
                        </a:rPr>
                        <a:t>Equality impact assessments</a:t>
                      </a:r>
                      <a:r>
                        <a:rPr lang="en-GB" sz="2000" b="0" i="0" dirty="0">
                          <a:effectLst/>
                          <a:latin typeface="Arial" panose="020B0604020202020204" pitchFamily="34" charset="0"/>
                        </a:rPr>
                        <a:t> – Review completed EQIAs for actions related to race/ethnicity that contribute to TRARIIS.  </a:t>
                      </a:r>
                      <a:endParaRPr lang="en-GB" sz="54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2000" b="0" i="0" dirty="0">
                          <a:effectLst/>
                          <a:latin typeface="Arial" panose="020B0604020202020204" pitchFamily="34" charset="0"/>
                        </a:rPr>
                        <a:t>Race / ethnicity </a:t>
                      </a:r>
                      <a:endParaRPr lang="en-GB" sz="54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2000" b="0" i="0" dirty="0">
                          <a:effectLst/>
                          <a:latin typeface="Arial" panose="020B0604020202020204" pitchFamily="34" charset="0"/>
                        </a:rPr>
                        <a:t>Structures and systems </a:t>
                      </a:r>
                      <a:endParaRPr lang="en-GB" sz="54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4492750"/>
                  </a:ext>
                </a:extLst>
              </a:tr>
            </a:tbl>
          </a:graphicData>
        </a:graphic>
      </p:graphicFrame>
    </p:spTree>
    <p:extLst>
      <p:ext uri="{BB962C8B-B14F-4D97-AF65-F5344CB8AC3E}">
        <p14:creationId xmlns:p14="http://schemas.microsoft.com/office/powerpoint/2010/main" val="4071460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874748-5CF6-42BC-83EB-BBF6187B100D}"/>
              </a:ext>
            </a:extLst>
          </p:cNvPr>
          <p:cNvSpPr>
            <a:spLocks noGrp="1"/>
          </p:cNvSpPr>
          <p:nvPr>
            <p:ph idx="1"/>
          </p:nvPr>
        </p:nvSpPr>
        <p:spPr>
          <a:xfrm>
            <a:off x="641322" y="1575134"/>
            <a:ext cx="11201400" cy="3707732"/>
          </a:xfrm>
        </p:spPr>
        <p:txBody>
          <a:bodyPr>
            <a:noAutofit/>
          </a:bodyPr>
          <a:lstStyle/>
          <a:p>
            <a:pPr marL="0" indent="0">
              <a:lnSpc>
                <a:spcPct val="107000"/>
              </a:lnSpc>
              <a:spcAft>
                <a:spcPts val="800"/>
              </a:spcAft>
              <a:buNone/>
            </a:pPr>
            <a:endParaRPr lang="en-GB" sz="2400" dirty="0">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4000" dirty="0">
                <a:effectLst/>
                <a:ea typeface="Calibri" panose="020F0502020204030204" pitchFamily="34" charset="0"/>
                <a:cs typeface="Times New Roman" panose="02020603050405020304" pitchFamily="18" charset="0"/>
              </a:rPr>
              <a:t>Develop actions in response to the recommendations from the </a:t>
            </a:r>
            <a:r>
              <a:rPr lang="en-GB" sz="4000" dirty="0">
                <a:hlinkClick r:id="rId3"/>
              </a:rPr>
              <a:t>Tackling racism and racial inequality in sport (sportscotland.org.uk)</a:t>
            </a:r>
            <a:endParaRPr lang="en-US" sz="4000" dirty="0">
              <a:cs typeface="Times New Roman" panose="02020603050405020304" pitchFamily="18" charset="0"/>
            </a:endParaRPr>
          </a:p>
          <a:p>
            <a:pPr marL="0" indent="0">
              <a:lnSpc>
                <a:spcPct val="107000"/>
              </a:lnSpc>
              <a:spcAft>
                <a:spcPts val="800"/>
              </a:spcAft>
              <a:buNone/>
            </a:pPr>
            <a:endParaRPr lang="en-GB" sz="2400" dirty="0">
              <a:effectLst/>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15F58A21-D999-4F32-A845-AC330F5C06DC}"/>
              </a:ext>
            </a:extLst>
          </p:cNvPr>
          <p:cNvSpPr>
            <a:spLocks noGrp="1"/>
          </p:cNvSpPr>
          <p:nvPr>
            <p:ph type="title"/>
          </p:nvPr>
        </p:nvSpPr>
        <p:spPr>
          <a:xfrm>
            <a:off x="641322" y="668984"/>
            <a:ext cx="2620544" cy="748988"/>
          </a:xfrm>
        </p:spPr>
        <p:txBody>
          <a:bodyPr/>
          <a:lstStyle/>
          <a:p>
            <a:r>
              <a:rPr lang="en-GB" dirty="0"/>
              <a:t>Purpose</a:t>
            </a:r>
          </a:p>
        </p:txBody>
      </p:sp>
    </p:spTree>
    <p:extLst>
      <p:ext uri="{BB962C8B-B14F-4D97-AF65-F5344CB8AC3E}">
        <p14:creationId xmlns:p14="http://schemas.microsoft.com/office/powerpoint/2010/main" val="4033517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874748-5CF6-42BC-83EB-BBF6187B100D}"/>
              </a:ext>
            </a:extLst>
          </p:cNvPr>
          <p:cNvSpPr>
            <a:spLocks noGrp="1"/>
          </p:cNvSpPr>
          <p:nvPr>
            <p:ph idx="1"/>
          </p:nvPr>
        </p:nvSpPr>
        <p:spPr>
          <a:xfrm>
            <a:off x="609600" y="1340285"/>
            <a:ext cx="11260347" cy="4412815"/>
          </a:xfrm>
        </p:spPr>
        <p:txBody>
          <a:bodyPr>
            <a:noAutofit/>
          </a:bodyPr>
          <a:lstStyle/>
          <a:p>
            <a:pPr marL="0" indent="0">
              <a:buNone/>
            </a:pPr>
            <a:r>
              <a:rPr lang="en-GB" sz="2800" b="0" i="0" dirty="0">
                <a:effectLst/>
                <a:latin typeface="Arial"/>
                <a:cs typeface="Arial"/>
              </a:rPr>
              <a:t>The </a:t>
            </a:r>
            <a:r>
              <a:rPr lang="en-GB" sz="2800" dirty="0">
                <a:latin typeface="Arial"/>
                <a:cs typeface="Arial"/>
              </a:rPr>
              <a:t>Tackling Racism and Racial Inequality in Sport research</a:t>
            </a:r>
            <a:r>
              <a:rPr lang="en-GB" sz="2800" b="0" i="0" dirty="0">
                <a:effectLst/>
                <a:latin typeface="Arial"/>
                <a:cs typeface="Arial"/>
              </a:rPr>
              <a:t> was co-commissioned by </a:t>
            </a:r>
            <a:r>
              <a:rPr lang="en-GB" sz="2800" b="1" i="0" dirty="0" err="1">
                <a:effectLst/>
                <a:latin typeface="Arial"/>
                <a:cs typeface="Arial"/>
              </a:rPr>
              <a:t>sport</a:t>
            </a:r>
            <a:r>
              <a:rPr lang="en-GB" sz="2800" b="0" i="0" dirty="0" err="1">
                <a:effectLst/>
                <a:latin typeface="Arial"/>
                <a:cs typeface="Arial"/>
              </a:rPr>
              <a:t>scotland</a:t>
            </a:r>
            <a:r>
              <a:rPr lang="en-GB" sz="2800" b="0" i="0" dirty="0">
                <a:effectLst/>
                <a:latin typeface="Arial"/>
                <a:cs typeface="Arial"/>
              </a:rPr>
              <a:t> and home country council CEOs and published in June 2021. The findings make clear that: </a:t>
            </a:r>
          </a:p>
          <a:p>
            <a:pPr marL="456565" indent="-456565" algn="l" rtl="0" fontAlgn="base">
              <a:buFont typeface="Arial" panose="020B0604020202020204" pitchFamily="34" charset="0"/>
              <a:buChar char="•"/>
            </a:pPr>
            <a:r>
              <a:rPr lang="en-GB" sz="2400" b="0" i="0" dirty="0">
                <a:effectLst/>
                <a:latin typeface="Arial" panose="020B0604020202020204" pitchFamily="34" charset="0"/>
                <a:cs typeface="Arial" panose="020B0604020202020204" pitchFamily="34" charset="0"/>
              </a:rPr>
              <a:t>racism and racial inequalities still exist within sport in the UK. </a:t>
            </a:r>
          </a:p>
          <a:p>
            <a:pPr marL="456565" indent="-456565" algn="l" rtl="0" fontAlgn="base">
              <a:buFont typeface="Arial" panose="020B0604020202020204" pitchFamily="34" charset="0"/>
              <a:buChar char="•"/>
            </a:pPr>
            <a:r>
              <a:rPr lang="en-GB" sz="2400" b="0" i="0" dirty="0">
                <a:effectLst/>
                <a:latin typeface="Arial" panose="020B0604020202020204" pitchFamily="34" charset="0"/>
                <a:cs typeface="Arial" panose="020B0604020202020204" pitchFamily="34" charset="0"/>
              </a:rPr>
              <a:t>there are longstanding issues, which have resulted in ethnically diverse communities being consistently disadvantaged. </a:t>
            </a:r>
          </a:p>
          <a:p>
            <a:pPr marL="456565" indent="-456565" algn="l" rtl="0" fontAlgn="base">
              <a:buFont typeface="Arial" panose="020B0604020202020204" pitchFamily="34" charset="0"/>
              <a:buChar char="•"/>
            </a:pPr>
            <a:r>
              <a:rPr lang="en-GB" sz="2400" b="0" i="0" dirty="0">
                <a:effectLst/>
                <a:latin typeface="Arial" panose="020B0604020202020204" pitchFamily="34" charset="0"/>
                <a:cs typeface="Arial" panose="020B0604020202020204" pitchFamily="34" charset="0"/>
              </a:rPr>
              <a:t>this has had a detrimental impact on the lives and mental wellbeing of targeted individuals and their families, leading to mistrust and exclusion. </a:t>
            </a:r>
          </a:p>
        </p:txBody>
      </p:sp>
      <p:sp>
        <p:nvSpPr>
          <p:cNvPr id="3" name="Title 2">
            <a:extLst>
              <a:ext uri="{FF2B5EF4-FFF2-40B4-BE49-F238E27FC236}">
                <a16:creationId xmlns:a16="http://schemas.microsoft.com/office/drawing/2014/main" id="{15F58A21-D999-4F32-A845-AC330F5C06DC}"/>
              </a:ext>
            </a:extLst>
          </p:cNvPr>
          <p:cNvSpPr>
            <a:spLocks noGrp="1"/>
          </p:cNvSpPr>
          <p:nvPr>
            <p:ph type="title"/>
          </p:nvPr>
        </p:nvSpPr>
        <p:spPr>
          <a:xfrm>
            <a:off x="641322" y="416318"/>
            <a:ext cx="3700968" cy="748988"/>
          </a:xfrm>
        </p:spPr>
        <p:txBody>
          <a:bodyPr/>
          <a:lstStyle/>
          <a:p>
            <a:r>
              <a:rPr lang="en-GB" dirty="0"/>
              <a:t>Background</a:t>
            </a:r>
          </a:p>
        </p:txBody>
      </p:sp>
    </p:spTree>
    <p:extLst>
      <p:ext uri="{BB962C8B-B14F-4D97-AF65-F5344CB8AC3E}">
        <p14:creationId xmlns:p14="http://schemas.microsoft.com/office/powerpoint/2010/main" val="876573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874748-5CF6-42BC-83EB-BBF6187B100D}"/>
              </a:ext>
            </a:extLst>
          </p:cNvPr>
          <p:cNvSpPr>
            <a:spLocks noGrp="1"/>
          </p:cNvSpPr>
          <p:nvPr>
            <p:ph idx="1"/>
          </p:nvPr>
        </p:nvSpPr>
        <p:spPr>
          <a:xfrm>
            <a:off x="609600" y="1397479"/>
            <a:ext cx="11390334" cy="4355621"/>
          </a:xfrm>
        </p:spPr>
        <p:txBody>
          <a:bodyPr>
            <a:noAutofit/>
          </a:bodyPr>
          <a:lstStyle/>
          <a:p>
            <a:pPr marL="456565" indent="-456565" algn="l"/>
            <a:r>
              <a:rPr lang="en-GB" sz="2200" b="0" i="0" dirty="0">
                <a:effectLst/>
                <a:latin typeface="Arial"/>
                <a:cs typeface="Arial"/>
              </a:rPr>
              <a:t>There is very limited national data on physical activity, sport and race and ethnicity. We also can't draw strong conclusions about representation in our programmes or staff, because the numbers are small.  See </a:t>
            </a:r>
            <a:r>
              <a:rPr lang="en-GB" sz="2200" dirty="0">
                <a:solidFill>
                  <a:schemeClr val="tx1">
                    <a:lumMod val="60000"/>
                    <a:lumOff val="40000"/>
                  </a:schemeClr>
                </a:solidFill>
                <a:hlinkClick r:id="rId3">
                  <a:extLst>
                    <a:ext uri="{A12FA001-AC4F-418D-AE19-62706E023703}">
                      <ahyp:hlinkClr xmlns:ahyp="http://schemas.microsoft.com/office/drawing/2018/hyperlinkcolor" val="tx"/>
                    </a:ext>
                  </a:extLst>
                </a:hlinkClick>
              </a:rPr>
              <a:t>Race and Ethnicity (sportscotland.org.uk)</a:t>
            </a:r>
            <a:endParaRPr lang="en-GB" sz="2200" b="0" i="0" dirty="0">
              <a:solidFill>
                <a:schemeClr val="tx1">
                  <a:lumMod val="60000"/>
                  <a:lumOff val="40000"/>
                </a:schemeClr>
              </a:solidFill>
              <a:effectLst/>
              <a:latin typeface="Arial" panose="020B0604020202020204" pitchFamily="34" charset="0"/>
              <a:cs typeface="Arial" panose="020B0604020202020204" pitchFamily="34" charset="0"/>
            </a:endParaRPr>
          </a:p>
          <a:p>
            <a:pPr marL="456565" indent="-456565"/>
            <a:r>
              <a:rPr lang="en-GB" sz="2200" b="0" i="0" dirty="0">
                <a:effectLst/>
                <a:latin typeface="Arial"/>
                <a:cs typeface="Arial"/>
              </a:rPr>
              <a:t>However, our </a:t>
            </a:r>
            <a:r>
              <a:rPr lang="en-GB" sz="2200" b="0" i="0" u="sng" strike="noStrike" dirty="0">
                <a:solidFill>
                  <a:schemeClr val="tx1">
                    <a:lumMod val="60000"/>
                    <a:lumOff val="40000"/>
                  </a:schemeClr>
                </a:solidFill>
                <a:effectLst/>
                <a:latin typeface="Arial"/>
                <a:cs typeface="Arial"/>
                <a:hlinkClick r:id="rId4">
                  <a:extLst>
                    <a:ext uri="{A12FA001-AC4F-418D-AE19-62706E023703}">
                      <ahyp:hlinkClr xmlns:ahyp="http://schemas.microsoft.com/office/drawing/2018/hyperlinkcolor" val="tx"/>
                    </a:ext>
                  </a:extLst>
                </a:hlinkClick>
              </a:rPr>
              <a:t>Equality and sport research 2020</a:t>
            </a:r>
            <a:r>
              <a:rPr lang="en-GB" sz="2200" b="0" i="0" dirty="0">
                <a:solidFill>
                  <a:schemeClr val="tx1">
                    <a:lumMod val="60000"/>
                    <a:lumOff val="40000"/>
                  </a:schemeClr>
                </a:solidFill>
                <a:effectLst/>
                <a:latin typeface="Arial"/>
                <a:cs typeface="Arial"/>
              </a:rPr>
              <a:t>, </a:t>
            </a:r>
            <a:r>
              <a:rPr lang="en-GB" sz="2200" b="0" i="0" u="sng" strike="noStrike" dirty="0">
                <a:solidFill>
                  <a:schemeClr val="tx1">
                    <a:lumMod val="60000"/>
                    <a:lumOff val="40000"/>
                  </a:schemeClr>
                </a:solidFill>
                <a:effectLst/>
                <a:latin typeface="Arial"/>
                <a:cs typeface="Arial"/>
                <a:hlinkClick r:id="rId5">
                  <a:extLst>
                    <a:ext uri="{A12FA001-AC4F-418D-AE19-62706E023703}">
                      <ahyp:hlinkClr xmlns:ahyp="http://schemas.microsoft.com/office/drawing/2018/hyperlinkcolor" val="tx"/>
                    </a:ext>
                  </a:extLst>
                </a:hlinkClick>
              </a:rPr>
              <a:t>Equality outcomes consultation</a:t>
            </a:r>
            <a:r>
              <a:rPr lang="en-GB" sz="2200" b="0" i="0" dirty="0">
                <a:effectLst/>
                <a:latin typeface="Arial"/>
                <a:cs typeface="Arial"/>
              </a:rPr>
              <a:t>, and the </a:t>
            </a:r>
            <a:r>
              <a:rPr lang="en-GB" sz="2200" b="0" i="0" u="sng" strike="noStrike" dirty="0">
                <a:solidFill>
                  <a:schemeClr val="tx1">
                    <a:lumMod val="60000"/>
                    <a:lumOff val="40000"/>
                  </a:schemeClr>
                </a:solidFill>
                <a:effectLst/>
                <a:latin typeface="Arial"/>
                <a:cs typeface="Arial"/>
                <a:hlinkClick r:id="rId6">
                  <a:extLst>
                    <a:ext uri="{A12FA001-AC4F-418D-AE19-62706E023703}">
                      <ahyp:hlinkClr xmlns:ahyp="http://schemas.microsoft.com/office/drawing/2018/hyperlinkcolor" val="tx"/>
                    </a:ext>
                  </a:extLst>
                </a:hlinkClick>
              </a:rPr>
              <a:t>Race equality framework</a:t>
            </a:r>
            <a:r>
              <a:rPr lang="en-GB" sz="2200" b="1" i="0" dirty="0">
                <a:solidFill>
                  <a:schemeClr val="tx1">
                    <a:lumMod val="60000"/>
                    <a:lumOff val="40000"/>
                  </a:schemeClr>
                </a:solidFill>
                <a:effectLst/>
                <a:latin typeface="Arial"/>
                <a:cs typeface="Arial"/>
              </a:rPr>
              <a:t> </a:t>
            </a:r>
            <a:r>
              <a:rPr lang="en-GB" sz="2200" b="0" i="0" dirty="0">
                <a:effectLst/>
                <a:latin typeface="Arial"/>
                <a:cs typeface="Arial"/>
              </a:rPr>
              <a:t>all</a:t>
            </a:r>
            <a:r>
              <a:rPr lang="en-GB" sz="2200" b="1" i="0" dirty="0">
                <a:effectLst/>
                <a:latin typeface="Arial"/>
                <a:cs typeface="Arial"/>
              </a:rPr>
              <a:t> </a:t>
            </a:r>
            <a:r>
              <a:rPr lang="en-GB" sz="2200" b="0" i="0" dirty="0">
                <a:effectLst/>
                <a:latin typeface="Arial"/>
                <a:cs typeface="Arial"/>
              </a:rPr>
              <a:t>reiterate that diverse ethnic communities face some of the most pressing inequalities in sport.</a:t>
            </a:r>
            <a:r>
              <a:rPr lang="en-GB" sz="2200" dirty="0">
                <a:latin typeface="Arial"/>
                <a:cs typeface="Arial"/>
              </a:rPr>
              <a:t> </a:t>
            </a:r>
            <a:endParaRPr lang="en-GB" sz="2200" b="0" i="0" dirty="0">
              <a:effectLst/>
              <a:latin typeface="Arial" panose="020B0604020202020204" pitchFamily="34" charset="0"/>
              <a:cs typeface="Arial" panose="020B0604020202020204" pitchFamily="34" charset="0"/>
            </a:endParaRPr>
          </a:p>
          <a:p>
            <a:pPr marL="456565" indent="-456565" algn="l" rtl="0" fontAlgn="base"/>
            <a:r>
              <a:rPr lang="en-GB" sz="2200" b="0" i="0" u="sng" strike="noStrike" dirty="0">
                <a:solidFill>
                  <a:schemeClr val="tx1">
                    <a:lumMod val="60000"/>
                    <a:lumOff val="40000"/>
                  </a:schemeClr>
                </a:solidFill>
                <a:effectLst/>
                <a:latin typeface="Arial"/>
                <a:cs typeface="Arial"/>
                <a:hlinkClick r:id="rId7">
                  <a:extLst>
                    <a:ext uri="{A12FA001-AC4F-418D-AE19-62706E023703}">
                      <ahyp:hlinkClr xmlns:ahyp="http://schemas.microsoft.com/office/drawing/2018/hyperlinkcolor" val="tx"/>
                    </a:ext>
                  </a:extLst>
                </a:hlinkClick>
              </a:rPr>
              <a:t>Changing the boundaries: Independent Review into Racism in Scottish Cricket</a:t>
            </a:r>
            <a:r>
              <a:rPr lang="en-GB" sz="2200" b="1" i="0" u="sng" dirty="0">
                <a:solidFill>
                  <a:schemeClr val="tx1">
                    <a:lumMod val="60000"/>
                    <a:lumOff val="40000"/>
                  </a:schemeClr>
                </a:solidFill>
                <a:effectLst/>
                <a:latin typeface="Arial"/>
                <a:cs typeface="Arial"/>
              </a:rPr>
              <a:t> </a:t>
            </a:r>
            <a:r>
              <a:rPr lang="en-GB" sz="2200" b="0" i="0" dirty="0">
                <a:effectLst/>
                <a:latin typeface="Arial"/>
                <a:cs typeface="Arial"/>
              </a:rPr>
              <a:t>highlighted this in depth with Scottish cricketers sharing their stories and experiences of racism</a:t>
            </a:r>
            <a:r>
              <a:rPr lang="en-GB" sz="2400" b="0" i="0" dirty="0">
                <a:effectLst/>
                <a:latin typeface="Arial"/>
                <a:cs typeface="Arial"/>
              </a:rPr>
              <a:t>. </a:t>
            </a:r>
            <a:endParaRPr lang="en-GB" sz="1800" b="0" i="0" dirty="0">
              <a:effectLst/>
              <a:latin typeface="Arial"/>
              <a:cs typeface="Arial"/>
            </a:endParaRPr>
          </a:p>
          <a:p>
            <a:pPr marL="0" indent="0">
              <a:lnSpc>
                <a:spcPct val="107000"/>
              </a:lnSpc>
              <a:spcAft>
                <a:spcPts val="800"/>
              </a:spcAft>
              <a:buNone/>
            </a:pPr>
            <a:endParaRPr lang="en-GB" sz="2400" dirty="0">
              <a:effectLst/>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15F58A21-D999-4F32-A845-AC330F5C06DC}"/>
              </a:ext>
            </a:extLst>
          </p:cNvPr>
          <p:cNvSpPr>
            <a:spLocks noGrp="1"/>
          </p:cNvSpPr>
          <p:nvPr>
            <p:ph type="title"/>
          </p:nvPr>
        </p:nvSpPr>
        <p:spPr>
          <a:xfrm>
            <a:off x="641322" y="416318"/>
            <a:ext cx="9837263" cy="748988"/>
          </a:xfrm>
        </p:spPr>
        <p:txBody>
          <a:bodyPr/>
          <a:lstStyle/>
          <a:p>
            <a:r>
              <a:rPr lang="en-GB" dirty="0"/>
              <a:t>Background: Additional evidence</a:t>
            </a:r>
          </a:p>
        </p:txBody>
      </p:sp>
    </p:spTree>
    <p:extLst>
      <p:ext uri="{BB962C8B-B14F-4D97-AF65-F5344CB8AC3E}">
        <p14:creationId xmlns:p14="http://schemas.microsoft.com/office/powerpoint/2010/main" val="4083482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F58A21-D999-4F32-A845-AC330F5C06DC}"/>
              </a:ext>
            </a:extLst>
          </p:cNvPr>
          <p:cNvSpPr>
            <a:spLocks noGrp="1"/>
          </p:cNvSpPr>
          <p:nvPr>
            <p:ph type="title"/>
          </p:nvPr>
        </p:nvSpPr>
        <p:spPr>
          <a:xfrm>
            <a:off x="623394" y="620713"/>
            <a:ext cx="6590206" cy="748988"/>
          </a:xfrm>
        </p:spPr>
        <p:txBody>
          <a:bodyPr wrap="none" anchor="t">
            <a:normAutofit/>
          </a:bodyPr>
          <a:lstStyle/>
          <a:p>
            <a:r>
              <a:rPr lang="en-GB" dirty="0"/>
              <a:t>Background continued</a:t>
            </a:r>
          </a:p>
        </p:txBody>
      </p:sp>
      <p:sp>
        <p:nvSpPr>
          <p:cNvPr id="2" name="Content Placeholder 1">
            <a:extLst>
              <a:ext uri="{FF2B5EF4-FFF2-40B4-BE49-F238E27FC236}">
                <a16:creationId xmlns:a16="http://schemas.microsoft.com/office/drawing/2014/main" id="{D1874748-5CF6-42BC-83EB-BBF6187B100D}"/>
              </a:ext>
            </a:extLst>
          </p:cNvPr>
          <p:cNvSpPr>
            <a:spLocks noGrp="1"/>
          </p:cNvSpPr>
          <p:nvPr>
            <p:ph sz="half" idx="1"/>
          </p:nvPr>
        </p:nvSpPr>
        <p:spPr>
          <a:xfrm>
            <a:off x="609600" y="1604417"/>
            <a:ext cx="5384800" cy="3887763"/>
          </a:xfrm>
        </p:spPr>
        <p:txBody>
          <a:bodyPr wrap="square" anchor="t">
            <a:normAutofit/>
          </a:bodyPr>
          <a:lstStyle/>
          <a:p>
            <a:pPr marL="0" indent="0" rtl="0" fontAlgn="base">
              <a:lnSpc>
                <a:spcPct val="110000"/>
              </a:lnSpc>
              <a:buNone/>
            </a:pPr>
            <a:r>
              <a:rPr lang="en-GB" sz="2800" b="0" i="0" dirty="0">
                <a:effectLst/>
              </a:rPr>
              <a:t>The TRARIIS research recommendations call for sustainable, systemic change.</a:t>
            </a:r>
          </a:p>
          <a:p>
            <a:pPr marL="0" indent="0" rtl="0" fontAlgn="base">
              <a:lnSpc>
                <a:spcPct val="110000"/>
              </a:lnSpc>
              <a:buNone/>
            </a:pPr>
            <a:r>
              <a:rPr lang="en-GB" sz="2800" b="0" i="0" dirty="0">
                <a:effectLst/>
              </a:rPr>
              <a:t>Addressing these five areas can help us attend to the specific needs of diverse ethnic communities</a:t>
            </a:r>
          </a:p>
        </p:txBody>
      </p:sp>
      <p:graphicFrame>
        <p:nvGraphicFramePr>
          <p:cNvPr id="5" name="Diagram 4" descr="5 key themes identified by the tackling racism research include:&#10;People,&#10;Representation,&#10;Structures &amp; Systems,&#10;Insight,&#10;Investment&#10;">
            <a:extLst>
              <a:ext uri="{FF2B5EF4-FFF2-40B4-BE49-F238E27FC236}">
                <a16:creationId xmlns:a16="http://schemas.microsoft.com/office/drawing/2014/main" id="{41F2DF0C-2BFE-FB4F-9E2B-92D758C0B281}"/>
              </a:ext>
            </a:extLst>
          </p:cNvPr>
          <p:cNvGraphicFramePr/>
          <p:nvPr>
            <p:extLst>
              <p:ext uri="{D42A27DB-BD31-4B8C-83A1-F6EECF244321}">
                <p14:modId xmlns:p14="http://schemas.microsoft.com/office/powerpoint/2010/main" val="1443304518"/>
              </p:ext>
            </p:extLst>
          </p:nvPr>
        </p:nvGraphicFramePr>
        <p:xfrm>
          <a:off x="6197600" y="1604417"/>
          <a:ext cx="5384800" cy="388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8782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portscotland's EDI strategy diagram. &#10;Vision - an active Scotland where everyone benefits from sport.&#10;Our commitment to inclusion underpins everything we do.&#10;Three strands which provide a framework for action. This includes:&#10;Our people - creating greater workforce diversity at all levels.&#10;Our System - building systems that are inclusive by design and targeting provision for disadvantaged groups.&#10;New ideas - experimenting and co-designing new approaches that respond to the needs of disadvantaged and excluded groups.">
            <a:extLst>
              <a:ext uri="{FF2B5EF4-FFF2-40B4-BE49-F238E27FC236}">
                <a16:creationId xmlns:a16="http://schemas.microsoft.com/office/drawing/2014/main" id="{97EBF326-21A4-4F54-A6FB-2356949CC38B}"/>
              </a:ext>
            </a:extLst>
          </p:cNvPr>
          <p:cNvPicPr>
            <a:picLocks noGrp="1" noChangeAspect="1"/>
          </p:cNvPicPr>
          <p:nvPr>
            <p:ph idx="1"/>
          </p:nvPr>
        </p:nvPicPr>
        <p:blipFill>
          <a:blip r:embed="rId3"/>
          <a:stretch>
            <a:fillRect/>
          </a:stretch>
        </p:blipFill>
        <p:spPr>
          <a:xfrm>
            <a:off x="641322" y="1478437"/>
            <a:ext cx="10579128" cy="3734140"/>
          </a:xfrm>
          <a:prstGeom prst="rect">
            <a:avLst/>
          </a:prstGeom>
        </p:spPr>
      </p:pic>
      <p:sp>
        <p:nvSpPr>
          <p:cNvPr id="7" name="Title 2">
            <a:extLst>
              <a:ext uri="{FF2B5EF4-FFF2-40B4-BE49-F238E27FC236}">
                <a16:creationId xmlns:a16="http://schemas.microsoft.com/office/drawing/2014/main" id="{91671164-FD33-4D12-B4C6-5E17B8CA2CEA}"/>
              </a:ext>
            </a:extLst>
          </p:cNvPr>
          <p:cNvSpPr txBox="1">
            <a:spLocks noGrp="1"/>
          </p:cNvSpPr>
          <p:nvPr>
            <p:ph type="title" idx="4294967295"/>
          </p:nvPr>
        </p:nvSpPr>
        <p:spPr bwMode="auto">
          <a:xfrm>
            <a:off x="641322" y="416318"/>
            <a:ext cx="10579128" cy="769441"/>
          </a:xfrm>
          <a:prstGeom prst="rect">
            <a:avLst/>
          </a:prstGeom>
          <a:solidFill>
            <a:srgbClr val="DADAEB"/>
          </a:solidFill>
          <a:ln w="9525">
            <a:noFill/>
            <a:prstDash/>
            <a:miter lim="800000"/>
            <a:headEnd/>
            <a:tailEnd/>
          </a:ln>
          <a:effectLst/>
        </p:spPr>
        <p:txBody>
          <a:bodyPr rot="0" spcFirstLastPara="0" vertOverflow="overflow" horzOverflow="overflow" vert="horz" wrap="square" lIns="180000" tIns="45720" rIns="180000" bIns="45720" numCol="1" spcCol="0" rtlCol="0" fromWordArt="0" anchor="t" anchorCtr="0" forceAA="0" compatLnSpc="1">
            <a:prstTxWarp prst="textNoShape">
              <a:avLst/>
            </a:prstTxWarp>
            <a:spAutoFit/>
          </a:bodyPr>
          <a:lstStyle>
            <a:lvl1pPr algn="l" rtl="0" eaLnBrk="0" fontAlgn="base" hangingPunct="0">
              <a:spcBef>
                <a:spcPct val="0"/>
              </a:spcBef>
              <a:spcAft>
                <a:spcPct val="0"/>
              </a:spcAft>
              <a:defRPr sz="4267" b="1" spc="-200">
                <a:solidFill>
                  <a:srgbClr val="0A0478"/>
                </a:solidFill>
                <a:latin typeface="Arial Black" pitchFamily="34" charset="0"/>
                <a:ea typeface="+mj-ea"/>
                <a:cs typeface="+mj-cs"/>
              </a:defRPr>
            </a:lvl1pPr>
            <a:lvl2pPr algn="l" rtl="0" eaLnBrk="0" fontAlgn="base" hangingPunct="0">
              <a:spcBef>
                <a:spcPct val="0"/>
              </a:spcBef>
              <a:spcAft>
                <a:spcPct val="0"/>
              </a:spcAft>
              <a:defRPr sz="4800" b="1">
                <a:solidFill>
                  <a:schemeClr val="bg1"/>
                </a:solidFill>
                <a:latin typeface="Arial" charset="0"/>
              </a:defRPr>
            </a:lvl2pPr>
            <a:lvl3pPr algn="l" rtl="0" eaLnBrk="0" fontAlgn="base" hangingPunct="0">
              <a:spcBef>
                <a:spcPct val="0"/>
              </a:spcBef>
              <a:spcAft>
                <a:spcPct val="0"/>
              </a:spcAft>
              <a:defRPr sz="4800" b="1">
                <a:solidFill>
                  <a:schemeClr val="bg1"/>
                </a:solidFill>
                <a:latin typeface="Arial" charset="0"/>
              </a:defRPr>
            </a:lvl3pPr>
            <a:lvl4pPr algn="l" rtl="0" eaLnBrk="0" fontAlgn="base" hangingPunct="0">
              <a:spcBef>
                <a:spcPct val="0"/>
              </a:spcBef>
              <a:spcAft>
                <a:spcPct val="0"/>
              </a:spcAft>
              <a:defRPr sz="4800" b="1">
                <a:solidFill>
                  <a:schemeClr val="bg1"/>
                </a:solidFill>
                <a:latin typeface="Arial" charset="0"/>
              </a:defRPr>
            </a:lvl4pPr>
            <a:lvl5pPr algn="l" rtl="0" eaLnBrk="0" fontAlgn="base" hangingPunct="0">
              <a:spcBef>
                <a:spcPct val="0"/>
              </a:spcBef>
              <a:spcAft>
                <a:spcPct val="0"/>
              </a:spcAft>
              <a:defRPr sz="4800" b="1">
                <a:solidFill>
                  <a:schemeClr val="bg1"/>
                </a:solidFill>
                <a:latin typeface="Arial" charset="0"/>
              </a:defRPr>
            </a:lvl5pPr>
            <a:lvl6pPr marL="609585" algn="l" rtl="0" eaLnBrk="1" fontAlgn="base" hangingPunct="1">
              <a:spcBef>
                <a:spcPct val="0"/>
              </a:spcBef>
              <a:spcAft>
                <a:spcPct val="0"/>
              </a:spcAft>
              <a:defRPr sz="4800" b="1">
                <a:solidFill>
                  <a:schemeClr val="accent2"/>
                </a:solidFill>
                <a:latin typeface="Arial" charset="0"/>
              </a:defRPr>
            </a:lvl6pPr>
            <a:lvl7pPr marL="1219170" algn="l" rtl="0" eaLnBrk="1" fontAlgn="base" hangingPunct="1">
              <a:spcBef>
                <a:spcPct val="0"/>
              </a:spcBef>
              <a:spcAft>
                <a:spcPct val="0"/>
              </a:spcAft>
              <a:defRPr sz="4800" b="1">
                <a:solidFill>
                  <a:schemeClr val="accent2"/>
                </a:solidFill>
                <a:latin typeface="Arial" charset="0"/>
              </a:defRPr>
            </a:lvl7pPr>
            <a:lvl8pPr marL="1828754" algn="l" rtl="0" eaLnBrk="1" fontAlgn="base" hangingPunct="1">
              <a:spcBef>
                <a:spcPct val="0"/>
              </a:spcBef>
              <a:spcAft>
                <a:spcPct val="0"/>
              </a:spcAft>
              <a:defRPr sz="4800" b="1">
                <a:solidFill>
                  <a:schemeClr val="accent2"/>
                </a:solidFill>
                <a:latin typeface="Arial" charset="0"/>
              </a:defRPr>
            </a:lvl8pPr>
            <a:lvl9pPr marL="2438339" algn="l" rtl="0" eaLnBrk="1" fontAlgn="base" hangingPunct="1">
              <a:spcBef>
                <a:spcPct val="0"/>
              </a:spcBef>
              <a:spcAft>
                <a:spcPct val="0"/>
              </a:spcAft>
              <a:defRPr sz="4800" b="1">
                <a:solidFill>
                  <a:schemeClr val="accent2"/>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400" b="1" i="0" u="none" strike="noStrike" kern="0" cap="none" spc="-200" normalizeH="0" baseline="0" noProof="0" dirty="0">
                <a:ln>
                  <a:noFill/>
                </a:ln>
                <a:solidFill>
                  <a:srgbClr val="0A0478"/>
                </a:solidFill>
                <a:effectLst/>
                <a:uLnTx/>
                <a:uFillTx/>
                <a:latin typeface="Arial Black" pitchFamily="34" charset="0"/>
                <a:ea typeface="+mj-ea"/>
                <a:cs typeface="Times New Roman" panose="02020603050405020304" pitchFamily="18" charset="0"/>
              </a:rPr>
              <a:t>Background: Sport for life </a:t>
            </a:r>
            <a:endParaRPr kumimoji="0" lang="en-GB" sz="4267" b="1" i="0" u="none" strike="noStrike" kern="0" cap="none" spc="-200" normalizeH="0" baseline="0" noProof="0" dirty="0">
              <a:ln>
                <a:noFill/>
              </a:ln>
              <a:solidFill>
                <a:srgbClr val="0A0478"/>
              </a:solidFill>
              <a:effectLst/>
              <a:uLnTx/>
              <a:uFillTx/>
              <a:latin typeface="Arial Black" pitchFamily="34" charset="0"/>
              <a:ea typeface="+mj-ea"/>
              <a:cs typeface="+mj-cs"/>
            </a:endParaRPr>
          </a:p>
        </p:txBody>
      </p:sp>
      <p:sp>
        <p:nvSpPr>
          <p:cNvPr id="3" name="TextBox 2">
            <a:extLst>
              <a:ext uri="{FF2B5EF4-FFF2-40B4-BE49-F238E27FC236}">
                <a16:creationId xmlns:a16="http://schemas.microsoft.com/office/drawing/2014/main" id="{D9B6181F-A7D0-45FA-DA19-74D5B829E116}"/>
              </a:ext>
            </a:extLst>
          </p:cNvPr>
          <p:cNvSpPr txBox="1"/>
          <p:nvPr/>
        </p:nvSpPr>
        <p:spPr>
          <a:xfrm>
            <a:off x="402837" y="5505255"/>
            <a:ext cx="11056098" cy="646331"/>
          </a:xfrm>
          <a:prstGeom prst="rect">
            <a:avLst/>
          </a:prstGeom>
          <a:noFill/>
        </p:spPr>
        <p:txBody>
          <a:bodyPr wrap="square">
            <a:spAutoFit/>
          </a:bodyPr>
          <a:lstStyle/>
          <a:p>
            <a:r>
              <a:rPr lang="en-GB" sz="3600" dirty="0">
                <a:solidFill>
                  <a:srgbClr val="0A0478"/>
                </a:solidFill>
                <a:cs typeface="Times New Roman" panose="02020603050405020304" pitchFamily="18" charset="0"/>
              </a:rPr>
              <a:t>This work</a:t>
            </a:r>
            <a:r>
              <a:rPr lang="en-GB" sz="3600" dirty="0"/>
              <a:t> </a:t>
            </a:r>
            <a:r>
              <a:rPr lang="en-GB" sz="3600" dirty="0">
                <a:solidFill>
                  <a:srgbClr val="0A0478"/>
                </a:solidFill>
                <a:cs typeface="Times New Roman" panose="02020603050405020304" pitchFamily="18" charset="0"/>
              </a:rPr>
              <a:t>aligns across all three strands of our EDI strategy </a:t>
            </a:r>
          </a:p>
        </p:txBody>
      </p:sp>
    </p:spTree>
    <p:extLst>
      <p:ext uri="{BB962C8B-B14F-4D97-AF65-F5344CB8AC3E}">
        <p14:creationId xmlns:p14="http://schemas.microsoft.com/office/powerpoint/2010/main" val="2977258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819236-5A7B-4EA4-B07A-6FD92895FC85}"/>
              </a:ext>
            </a:extLst>
          </p:cNvPr>
          <p:cNvSpPr>
            <a:spLocks noGrp="1"/>
          </p:cNvSpPr>
          <p:nvPr>
            <p:ph idx="1"/>
          </p:nvPr>
        </p:nvSpPr>
        <p:spPr>
          <a:xfrm>
            <a:off x="623393" y="1468555"/>
            <a:ext cx="11332817" cy="4828728"/>
          </a:xfrm>
        </p:spPr>
        <p:txBody>
          <a:bodyPr>
            <a:noAutofit/>
          </a:bodyPr>
          <a:lstStyle/>
          <a:p>
            <a:pPr marL="0" indent="0">
              <a:lnSpc>
                <a:spcPct val="100000"/>
              </a:lnSpc>
              <a:spcAft>
                <a:spcPts val="600"/>
              </a:spcAft>
              <a:buNone/>
            </a:pPr>
            <a:r>
              <a:rPr lang="en-GB" kern="0" dirty="0">
                <a:solidFill>
                  <a:srgbClr val="0A0478"/>
                </a:solidFill>
                <a:latin typeface="Arial" panose="020B0604020202020204" pitchFamily="34" charset="0"/>
                <a:ea typeface="+mn-lt"/>
                <a:cs typeface="Arial" panose="020B0604020202020204" pitchFamily="34" charset="0"/>
              </a:rPr>
              <a:t>We created a cross-organisational, short-term working group to accelerate progress delivering the TRARIIS recommendations. This included representation from Sporting Equals and a Scottish Governing Body of Sport.</a:t>
            </a:r>
          </a:p>
          <a:p>
            <a:pPr marL="0" indent="0" algn="just" rtl="0" fontAlgn="base">
              <a:buNone/>
            </a:pPr>
            <a:r>
              <a:rPr lang="en-GB" kern="0" dirty="0">
                <a:solidFill>
                  <a:srgbClr val="0A0478"/>
                </a:solidFill>
                <a:latin typeface="Arial" panose="020B0604020202020204" pitchFamily="34" charset="0"/>
                <a:ea typeface="+mn-lt"/>
                <a:cs typeface="Arial" panose="020B0604020202020204" pitchFamily="34" charset="0"/>
              </a:rPr>
              <a:t>We used a facilitated equality impact assessment approach to increase key decision makers' ownership and understanding of the research findings to: </a:t>
            </a:r>
          </a:p>
          <a:p>
            <a:pPr algn="just" rtl="0" fontAlgn="base">
              <a:buFont typeface="Arial" panose="020B0604020202020204" pitchFamily="34" charset="0"/>
              <a:buChar char="•"/>
            </a:pPr>
            <a:r>
              <a:rPr lang="en-GB" kern="0" dirty="0">
                <a:solidFill>
                  <a:srgbClr val="0A0478"/>
                </a:solidFill>
                <a:latin typeface="Arial" panose="020B0604020202020204" pitchFamily="34" charset="0"/>
                <a:ea typeface="+mn-lt"/>
                <a:cs typeface="Arial" panose="020B0604020202020204" pitchFamily="34" charset="0"/>
              </a:rPr>
              <a:t>Determine what activity is in progress which could be strengthened  </a:t>
            </a:r>
          </a:p>
          <a:p>
            <a:pPr algn="l" rtl="0" fontAlgn="base">
              <a:buFont typeface="Arial" panose="020B0604020202020204" pitchFamily="34" charset="0"/>
              <a:buChar char="•"/>
            </a:pPr>
            <a:r>
              <a:rPr lang="en-GB" kern="0" dirty="0">
                <a:solidFill>
                  <a:srgbClr val="0A0478"/>
                </a:solidFill>
                <a:latin typeface="Arial" panose="020B0604020202020204" pitchFamily="34" charset="0"/>
                <a:ea typeface="+mn-lt"/>
                <a:cs typeface="Arial" panose="020B0604020202020204" pitchFamily="34" charset="0"/>
              </a:rPr>
              <a:t>Prioritise additional opportunities to accelerate progress </a:t>
            </a:r>
          </a:p>
          <a:p>
            <a:pPr algn="l" rtl="0" fontAlgn="base">
              <a:buFont typeface="Arial" panose="020B0604020202020204" pitchFamily="34" charset="0"/>
              <a:buChar char="•"/>
            </a:pPr>
            <a:r>
              <a:rPr lang="en-GB" kern="0" dirty="0">
                <a:solidFill>
                  <a:srgbClr val="0A0478"/>
                </a:solidFill>
                <a:latin typeface="Arial" panose="020B0604020202020204" pitchFamily="34" charset="0"/>
                <a:ea typeface="+mn-lt"/>
                <a:cs typeface="Arial" panose="020B0604020202020204" pitchFamily="34" charset="0"/>
              </a:rPr>
              <a:t>Mitigate any potential barriers to implementation </a:t>
            </a:r>
          </a:p>
        </p:txBody>
      </p:sp>
      <p:sp>
        <p:nvSpPr>
          <p:cNvPr id="5" name="Title 2">
            <a:extLst>
              <a:ext uri="{FF2B5EF4-FFF2-40B4-BE49-F238E27FC236}">
                <a16:creationId xmlns:a16="http://schemas.microsoft.com/office/drawing/2014/main" id="{65136ED3-9919-5D4D-3DB8-40B328ECF991}"/>
              </a:ext>
            </a:extLst>
          </p:cNvPr>
          <p:cNvSpPr txBox="1">
            <a:spLocks noGrp="1"/>
          </p:cNvSpPr>
          <p:nvPr>
            <p:ph type="title" idx="4294967295"/>
          </p:nvPr>
        </p:nvSpPr>
        <p:spPr bwMode="auto">
          <a:xfrm>
            <a:off x="623393" y="560717"/>
            <a:ext cx="3292999" cy="769441"/>
          </a:xfrm>
          <a:prstGeom prst="rect">
            <a:avLst/>
          </a:prstGeom>
          <a:solidFill>
            <a:srgbClr val="DADAEB"/>
          </a:solidFill>
          <a:ln w="9525">
            <a:noFill/>
            <a:prstDash/>
            <a:miter lim="800000"/>
            <a:headEnd/>
            <a:tailEnd/>
          </a:ln>
          <a:effectLst/>
        </p:spPr>
        <p:txBody>
          <a:bodyPr rot="0" spcFirstLastPara="0" vertOverflow="overflow" horzOverflow="overflow" vert="horz" wrap="square" lIns="180000" tIns="45720" rIns="180000" bIns="45720" numCol="1" spcCol="0" rtlCol="0" fromWordArt="0" anchor="t" anchorCtr="0" forceAA="0" compatLnSpc="1">
            <a:prstTxWarp prst="textNoShape">
              <a:avLst/>
            </a:prstTxWarp>
            <a:spAutoFit/>
          </a:bodyPr>
          <a:lstStyle>
            <a:lvl1pPr algn="l" rtl="0" eaLnBrk="0" fontAlgn="base" hangingPunct="0">
              <a:spcBef>
                <a:spcPct val="0"/>
              </a:spcBef>
              <a:spcAft>
                <a:spcPct val="0"/>
              </a:spcAft>
              <a:defRPr sz="4267" b="1" spc="-200">
                <a:solidFill>
                  <a:srgbClr val="0A0478"/>
                </a:solidFill>
                <a:latin typeface="Arial Black" pitchFamily="34" charset="0"/>
                <a:ea typeface="+mj-ea"/>
                <a:cs typeface="+mj-cs"/>
              </a:defRPr>
            </a:lvl1pPr>
            <a:lvl2pPr algn="l" rtl="0" eaLnBrk="0" fontAlgn="base" hangingPunct="0">
              <a:spcBef>
                <a:spcPct val="0"/>
              </a:spcBef>
              <a:spcAft>
                <a:spcPct val="0"/>
              </a:spcAft>
              <a:defRPr sz="4800" b="1">
                <a:solidFill>
                  <a:schemeClr val="bg1"/>
                </a:solidFill>
                <a:latin typeface="Arial" charset="0"/>
              </a:defRPr>
            </a:lvl2pPr>
            <a:lvl3pPr algn="l" rtl="0" eaLnBrk="0" fontAlgn="base" hangingPunct="0">
              <a:spcBef>
                <a:spcPct val="0"/>
              </a:spcBef>
              <a:spcAft>
                <a:spcPct val="0"/>
              </a:spcAft>
              <a:defRPr sz="4800" b="1">
                <a:solidFill>
                  <a:schemeClr val="bg1"/>
                </a:solidFill>
                <a:latin typeface="Arial" charset="0"/>
              </a:defRPr>
            </a:lvl3pPr>
            <a:lvl4pPr algn="l" rtl="0" eaLnBrk="0" fontAlgn="base" hangingPunct="0">
              <a:spcBef>
                <a:spcPct val="0"/>
              </a:spcBef>
              <a:spcAft>
                <a:spcPct val="0"/>
              </a:spcAft>
              <a:defRPr sz="4800" b="1">
                <a:solidFill>
                  <a:schemeClr val="bg1"/>
                </a:solidFill>
                <a:latin typeface="Arial" charset="0"/>
              </a:defRPr>
            </a:lvl4pPr>
            <a:lvl5pPr algn="l" rtl="0" eaLnBrk="0" fontAlgn="base" hangingPunct="0">
              <a:spcBef>
                <a:spcPct val="0"/>
              </a:spcBef>
              <a:spcAft>
                <a:spcPct val="0"/>
              </a:spcAft>
              <a:defRPr sz="4800" b="1">
                <a:solidFill>
                  <a:schemeClr val="bg1"/>
                </a:solidFill>
                <a:latin typeface="Arial" charset="0"/>
              </a:defRPr>
            </a:lvl5pPr>
            <a:lvl6pPr marL="609585" algn="l" rtl="0" eaLnBrk="1" fontAlgn="base" hangingPunct="1">
              <a:spcBef>
                <a:spcPct val="0"/>
              </a:spcBef>
              <a:spcAft>
                <a:spcPct val="0"/>
              </a:spcAft>
              <a:defRPr sz="4800" b="1">
                <a:solidFill>
                  <a:schemeClr val="accent2"/>
                </a:solidFill>
                <a:latin typeface="Arial" charset="0"/>
              </a:defRPr>
            </a:lvl6pPr>
            <a:lvl7pPr marL="1219170" algn="l" rtl="0" eaLnBrk="1" fontAlgn="base" hangingPunct="1">
              <a:spcBef>
                <a:spcPct val="0"/>
              </a:spcBef>
              <a:spcAft>
                <a:spcPct val="0"/>
              </a:spcAft>
              <a:defRPr sz="4800" b="1">
                <a:solidFill>
                  <a:schemeClr val="accent2"/>
                </a:solidFill>
                <a:latin typeface="Arial" charset="0"/>
              </a:defRPr>
            </a:lvl7pPr>
            <a:lvl8pPr marL="1828754" algn="l" rtl="0" eaLnBrk="1" fontAlgn="base" hangingPunct="1">
              <a:spcBef>
                <a:spcPct val="0"/>
              </a:spcBef>
              <a:spcAft>
                <a:spcPct val="0"/>
              </a:spcAft>
              <a:defRPr sz="4800" b="1">
                <a:solidFill>
                  <a:schemeClr val="accent2"/>
                </a:solidFill>
                <a:latin typeface="Arial" charset="0"/>
              </a:defRPr>
            </a:lvl8pPr>
            <a:lvl9pPr marL="2438339" algn="l" rtl="0" eaLnBrk="1" fontAlgn="base" hangingPunct="1">
              <a:spcBef>
                <a:spcPct val="0"/>
              </a:spcBef>
              <a:spcAft>
                <a:spcPct val="0"/>
              </a:spcAft>
              <a:defRPr sz="4800" b="1">
                <a:solidFill>
                  <a:schemeClr val="accent2"/>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400" b="1" i="0" u="none" strike="noStrike" kern="0" cap="none" spc="-200" normalizeH="0" baseline="0" noProof="0" dirty="0">
                <a:ln>
                  <a:noFill/>
                </a:ln>
                <a:solidFill>
                  <a:srgbClr val="0A0478"/>
                </a:solidFill>
                <a:effectLst/>
                <a:uLnTx/>
                <a:uFillTx/>
                <a:latin typeface="Arial Black" pitchFamily="34" charset="0"/>
                <a:ea typeface="+mj-ea"/>
                <a:cs typeface="Times New Roman" panose="02020603050405020304" pitchFamily="18" charset="0"/>
              </a:rPr>
              <a:t>Approach</a:t>
            </a:r>
            <a:endParaRPr kumimoji="0" lang="en-GB" sz="4267" b="1" i="0" u="none" strike="noStrike" kern="0" cap="none" spc="-200" normalizeH="0" baseline="0" noProof="0" dirty="0">
              <a:ln>
                <a:noFill/>
              </a:ln>
              <a:solidFill>
                <a:srgbClr val="0A0478"/>
              </a:solidFill>
              <a:effectLst/>
              <a:uLnTx/>
              <a:uFillTx/>
              <a:latin typeface="Arial Black" pitchFamily="34" charset="0"/>
              <a:ea typeface="+mj-ea"/>
              <a:cs typeface="+mj-cs"/>
            </a:endParaRPr>
          </a:p>
        </p:txBody>
      </p:sp>
    </p:spTree>
    <p:extLst>
      <p:ext uri="{BB962C8B-B14F-4D97-AF65-F5344CB8AC3E}">
        <p14:creationId xmlns:p14="http://schemas.microsoft.com/office/powerpoint/2010/main" val="2524835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819236-5A7B-4EA4-B07A-6FD92895FC85}"/>
              </a:ext>
            </a:extLst>
          </p:cNvPr>
          <p:cNvSpPr>
            <a:spLocks noGrp="1"/>
          </p:cNvSpPr>
          <p:nvPr>
            <p:ph idx="1"/>
          </p:nvPr>
        </p:nvSpPr>
        <p:spPr>
          <a:xfrm>
            <a:off x="623393" y="1468555"/>
            <a:ext cx="11332817" cy="4828728"/>
          </a:xfrm>
        </p:spPr>
        <p:txBody>
          <a:bodyPr>
            <a:noAutofit/>
          </a:bodyPr>
          <a:lstStyle/>
          <a:p>
            <a:pPr marL="0" indent="0">
              <a:lnSpc>
                <a:spcPct val="100000"/>
              </a:lnSpc>
              <a:spcAft>
                <a:spcPts val="600"/>
              </a:spcAft>
              <a:buNone/>
            </a:pPr>
            <a:r>
              <a:rPr lang="en-GB" sz="2400" kern="0" dirty="0">
                <a:solidFill>
                  <a:srgbClr val="0A0478"/>
                </a:solidFill>
                <a:latin typeface="Arial" panose="020B0604020202020204" pitchFamily="34" charset="0"/>
                <a:ea typeface="+mn-lt"/>
                <a:cs typeface="Arial" panose="020B0604020202020204" pitchFamily="34" charset="0"/>
              </a:rPr>
              <a:t>Group completed initial assessment by:</a:t>
            </a:r>
          </a:p>
          <a:p>
            <a:pPr>
              <a:lnSpc>
                <a:spcPct val="107000"/>
              </a:lnSpc>
              <a:spcBef>
                <a:spcPts val="600"/>
              </a:spcBef>
              <a:spcAft>
                <a:spcPts val="600"/>
              </a:spcAft>
            </a:pPr>
            <a:r>
              <a:rPr lang="en-GB" sz="2200" kern="0" dirty="0">
                <a:solidFill>
                  <a:srgbClr val="0A0478"/>
                </a:solidFill>
                <a:latin typeface="Arial" panose="020B0604020202020204" pitchFamily="34" charset="0"/>
                <a:ea typeface="+mn-lt"/>
                <a:cs typeface="Arial" panose="020B0604020202020204" pitchFamily="34" charset="0"/>
              </a:rPr>
              <a:t>Reviewing the TRARIIS research and other evidence sources</a:t>
            </a:r>
          </a:p>
          <a:p>
            <a:pPr>
              <a:lnSpc>
                <a:spcPct val="107000"/>
              </a:lnSpc>
              <a:spcBef>
                <a:spcPts val="600"/>
              </a:spcBef>
              <a:spcAft>
                <a:spcPts val="600"/>
              </a:spcAft>
            </a:pPr>
            <a:r>
              <a:rPr lang="en-GB" sz="2200" kern="0" dirty="0">
                <a:solidFill>
                  <a:srgbClr val="0A0478"/>
                </a:solidFill>
                <a:latin typeface="Arial" panose="020B0604020202020204" pitchFamily="34" charset="0"/>
                <a:ea typeface="+mn-lt"/>
                <a:cs typeface="Arial" panose="020B0604020202020204" pitchFamily="34" charset="0"/>
              </a:rPr>
              <a:t>Aligning TRARIIS recommendations to strands of our EDI approach​, removing areas being attended to (strategy and research) and duplicates. ​</a:t>
            </a:r>
          </a:p>
          <a:p>
            <a:pPr>
              <a:lnSpc>
                <a:spcPct val="107000"/>
              </a:lnSpc>
              <a:spcBef>
                <a:spcPts val="600"/>
              </a:spcBef>
              <a:spcAft>
                <a:spcPts val="600"/>
              </a:spcAft>
            </a:pPr>
            <a:r>
              <a:rPr lang="en-GB" sz="2200" kern="0" dirty="0">
                <a:solidFill>
                  <a:srgbClr val="0A0478"/>
                </a:solidFill>
                <a:latin typeface="Arial" panose="020B0604020202020204" pitchFamily="34" charset="0"/>
                <a:ea typeface="+mn-lt"/>
                <a:cs typeface="Arial" panose="020B0604020202020204" pitchFamily="34" charset="0"/>
              </a:rPr>
              <a:t>Exploring behaviour change and inclusive design solutions.</a:t>
            </a:r>
          </a:p>
          <a:p>
            <a:pPr>
              <a:lnSpc>
                <a:spcPct val="107000"/>
              </a:lnSpc>
              <a:spcBef>
                <a:spcPts val="600"/>
              </a:spcBef>
              <a:spcAft>
                <a:spcPts val="600"/>
              </a:spcAft>
            </a:pPr>
            <a:r>
              <a:rPr lang="en-GB" sz="2200" kern="0" dirty="0">
                <a:solidFill>
                  <a:srgbClr val="0A0478"/>
                </a:solidFill>
                <a:latin typeface="Arial" panose="020B0604020202020204" pitchFamily="34" charset="0"/>
                <a:ea typeface="+mn-lt"/>
                <a:cs typeface="Arial" panose="020B0604020202020204" pitchFamily="34" charset="0"/>
              </a:rPr>
              <a:t>Progressing specific recommendations for people and system strands - determining what activity could be strengthened and where there are additional opportunities to accelerate progress </a:t>
            </a:r>
          </a:p>
          <a:p>
            <a:pPr>
              <a:lnSpc>
                <a:spcPct val="107000"/>
              </a:lnSpc>
              <a:spcBef>
                <a:spcPts val="600"/>
              </a:spcBef>
              <a:spcAft>
                <a:spcPts val="600"/>
              </a:spcAft>
            </a:pPr>
            <a:r>
              <a:rPr lang="en-GB" sz="2200" kern="0" dirty="0">
                <a:solidFill>
                  <a:srgbClr val="0A0478"/>
                </a:solidFill>
                <a:latin typeface="Arial" panose="020B0604020202020204" pitchFamily="34" charset="0"/>
                <a:ea typeface="+mn-lt"/>
                <a:cs typeface="Arial" panose="020B0604020202020204" pitchFamily="34" charset="0"/>
              </a:rPr>
              <a:t>Mitigating organisational barriers to implementation.​</a:t>
            </a:r>
          </a:p>
          <a:p>
            <a:pPr>
              <a:lnSpc>
                <a:spcPct val="107000"/>
              </a:lnSpc>
              <a:spcBef>
                <a:spcPts val="600"/>
              </a:spcBef>
              <a:spcAft>
                <a:spcPts val="600"/>
              </a:spcAft>
            </a:pPr>
            <a:r>
              <a:rPr lang="en-GB" sz="2200" kern="0" dirty="0">
                <a:solidFill>
                  <a:srgbClr val="0A0478"/>
                </a:solidFill>
                <a:latin typeface="Arial" panose="020B0604020202020204" pitchFamily="34" charset="0"/>
                <a:ea typeface="+mn-lt"/>
                <a:cs typeface="Arial" panose="020B0604020202020204" pitchFamily="34" charset="0"/>
              </a:rPr>
              <a:t>Communicating our progress and joining up with wider areas of work.</a:t>
            </a:r>
          </a:p>
          <a:p>
            <a:pPr marL="0" indent="0">
              <a:lnSpc>
                <a:spcPct val="100000"/>
              </a:lnSpc>
              <a:buNone/>
            </a:pPr>
            <a:endParaRPr lang="en-GB" sz="2400" kern="0" dirty="0">
              <a:solidFill>
                <a:srgbClr val="0A0478"/>
              </a:solidFill>
              <a:latin typeface="Arial" panose="020B0604020202020204" pitchFamily="34" charset="0"/>
              <a:ea typeface="+mn-lt"/>
              <a:cs typeface="Arial" panose="020B0604020202020204" pitchFamily="34" charset="0"/>
            </a:endParaRPr>
          </a:p>
          <a:p>
            <a:pPr marL="0" indent="0">
              <a:buNone/>
            </a:pPr>
            <a:endParaRPr lang="en-GB" sz="2400" dirty="0">
              <a:solidFill>
                <a:srgbClr val="0A0478"/>
              </a:solidFill>
              <a:latin typeface="Arial" panose="020B0604020202020204" pitchFamily="34" charset="0"/>
              <a:ea typeface="+mn-lt"/>
              <a:cs typeface="Arial" panose="020B0604020202020204" pitchFamily="34" charset="0"/>
            </a:endParaRPr>
          </a:p>
        </p:txBody>
      </p:sp>
      <p:sp>
        <p:nvSpPr>
          <p:cNvPr id="5" name="Title 2">
            <a:extLst>
              <a:ext uri="{FF2B5EF4-FFF2-40B4-BE49-F238E27FC236}">
                <a16:creationId xmlns:a16="http://schemas.microsoft.com/office/drawing/2014/main" id="{65136ED3-9919-5D4D-3DB8-40B328ECF991}"/>
              </a:ext>
            </a:extLst>
          </p:cNvPr>
          <p:cNvSpPr txBox="1">
            <a:spLocks noGrp="1"/>
          </p:cNvSpPr>
          <p:nvPr>
            <p:ph type="title" idx="4294967295"/>
          </p:nvPr>
        </p:nvSpPr>
        <p:spPr bwMode="auto">
          <a:xfrm>
            <a:off x="623394" y="560717"/>
            <a:ext cx="7644306" cy="769441"/>
          </a:xfrm>
          <a:prstGeom prst="rect">
            <a:avLst/>
          </a:prstGeom>
          <a:solidFill>
            <a:srgbClr val="DADAEB"/>
          </a:solidFill>
          <a:ln w="9525">
            <a:noFill/>
            <a:prstDash/>
            <a:miter lim="800000"/>
            <a:headEnd/>
            <a:tailEnd/>
          </a:ln>
          <a:effectLst/>
        </p:spPr>
        <p:txBody>
          <a:bodyPr rot="0" spcFirstLastPara="0" vertOverflow="overflow" horzOverflow="overflow" vert="horz" wrap="square" lIns="180000" tIns="45720" rIns="180000" bIns="45720" numCol="1" spcCol="0" rtlCol="0" fromWordArt="0" anchor="t" anchorCtr="0" forceAA="0" compatLnSpc="1">
            <a:prstTxWarp prst="textNoShape">
              <a:avLst/>
            </a:prstTxWarp>
            <a:spAutoFit/>
          </a:bodyPr>
          <a:lstStyle>
            <a:lvl1pPr algn="l" rtl="0" eaLnBrk="0" fontAlgn="base" hangingPunct="0">
              <a:spcBef>
                <a:spcPct val="0"/>
              </a:spcBef>
              <a:spcAft>
                <a:spcPct val="0"/>
              </a:spcAft>
              <a:defRPr sz="4267" b="1" spc="-200">
                <a:solidFill>
                  <a:srgbClr val="0A0478"/>
                </a:solidFill>
                <a:latin typeface="Arial Black" pitchFamily="34" charset="0"/>
                <a:ea typeface="+mj-ea"/>
                <a:cs typeface="+mj-cs"/>
              </a:defRPr>
            </a:lvl1pPr>
            <a:lvl2pPr algn="l" rtl="0" eaLnBrk="0" fontAlgn="base" hangingPunct="0">
              <a:spcBef>
                <a:spcPct val="0"/>
              </a:spcBef>
              <a:spcAft>
                <a:spcPct val="0"/>
              </a:spcAft>
              <a:defRPr sz="4800" b="1">
                <a:solidFill>
                  <a:schemeClr val="bg1"/>
                </a:solidFill>
                <a:latin typeface="Arial" charset="0"/>
              </a:defRPr>
            </a:lvl2pPr>
            <a:lvl3pPr algn="l" rtl="0" eaLnBrk="0" fontAlgn="base" hangingPunct="0">
              <a:spcBef>
                <a:spcPct val="0"/>
              </a:spcBef>
              <a:spcAft>
                <a:spcPct val="0"/>
              </a:spcAft>
              <a:defRPr sz="4800" b="1">
                <a:solidFill>
                  <a:schemeClr val="bg1"/>
                </a:solidFill>
                <a:latin typeface="Arial" charset="0"/>
              </a:defRPr>
            </a:lvl3pPr>
            <a:lvl4pPr algn="l" rtl="0" eaLnBrk="0" fontAlgn="base" hangingPunct="0">
              <a:spcBef>
                <a:spcPct val="0"/>
              </a:spcBef>
              <a:spcAft>
                <a:spcPct val="0"/>
              </a:spcAft>
              <a:defRPr sz="4800" b="1">
                <a:solidFill>
                  <a:schemeClr val="bg1"/>
                </a:solidFill>
                <a:latin typeface="Arial" charset="0"/>
              </a:defRPr>
            </a:lvl4pPr>
            <a:lvl5pPr algn="l" rtl="0" eaLnBrk="0" fontAlgn="base" hangingPunct="0">
              <a:spcBef>
                <a:spcPct val="0"/>
              </a:spcBef>
              <a:spcAft>
                <a:spcPct val="0"/>
              </a:spcAft>
              <a:defRPr sz="4800" b="1">
                <a:solidFill>
                  <a:schemeClr val="bg1"/>
                </a:solidFill>
                <a:latin typeface="Arial" charset="0"/>
              </a:defRPr>
            </a:lvl5pPr>
            <a:lvl6pPr marL="609585" algn="l" rtl="0" eaLnBrk="1" fontAlgn="base" hangingPunct="1">
              <a:spcBef>
                <a:spcPct val="0"/>
              </a:spcBef>
              <a:spcAft>
                <a:spcPct val="0"/>
              </a:spcAft>
              <a:defRPr sz="4800" b="1">
                <a:solidFill>
                  <a:schemeClr val="accent2"/>
                </a:solidFill>
                <a:latin typeface="Arial" charset="0"/>
              </a:defRPr>
            </a:lvl6pPr>
            <a:lvl7pPr marL="1219170" algn="l" rtl="0" eaLnBrk="1" fontAlgn="base" hangingPunct="1">
              <a:spcBef>
                <a:spcPct val="0"/>
              </a:spcBef>
              <a:spcAft>
                <a:spcPct val="0"/>
              </a:spcAft>
              <a:defRPr sz="4800" b="1">
                <a:solidFill>
                  <a:schemeClr val="accent2"/>
                </a:solidFill>
                <a:latin typeface="Arial" charset="0"/>
              </a:defRPr>
            </a:lvl7pPr>
            <a:lvl8pPr marL="1828754" algn="l" rtl="0" eaLnBrk="1" fontAlgn="base" hangingPunct="1">
              <a:spcBef>
                <a:spcPct val="0"/>
              </a:spcBef>
              <a:spcAft>
                <a:spcPct val="0"/>
              </a:spcAft>
              <a:defRPr sz="4800" b="1">
                <a:solidFill>
                  <a:schemeClr val="accent2"/>
                </a:solidFill>
                <a:latin typeface="Arial" charset="0"/>
              </a:defRPr>
            </a:lvl8pPr>
            <a:lvl9pPr marL="2438339" algn="l" rtl="0" eaLnBrk="1" fontAlgn="base" hangingPunct="1">
              <a:spcBef>
                <a:spcPct val="0"/>
              </a:spcBef>
              <a:spcAft>
                <a:spcPct val="0"/>
              </a:spcAft>
              <a:defRPr sz="4800" b="1">
                <a:solidFill>
                  <a:schemeClr val="accent2"/>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400" b="1" i="0" u="none" strike="noStrike" kern="0" cap="none" spc="-200" normalizeH="0" baseline="0" noProof="0" dirty="0">
                <a:ln>
                  <a:noFill/>
                </a:ln>
                <a:solidFill>
                  <a:srgbClr val="0A0478"/>
                </a:solidFill>
                <a:effectLst/>
                <a:uLnTx/>
                <a:uFillTx/>
                <a:latin typeface="Arial Black" pitchFamily="34" charset="0"/>
                <a:ea typeface="+mj-ea"/>
                <a:cs typeface="Times New Roman" panose="02020603050405020304" pitchFamily="18" charset="0"/>
              </a:rPr>
              <a:t>Assessment approach</a:t>
            </a:r>
            <a:endParaRPr kumimoji="0" lang="en-GB" sz="4267" b="1" i="0" u="none" strike="noStrike" kern="0" cap="none" spc="-200" normalizeH="0" baseline="0" noProof="0" dirty="0">
              <a:ln>
                <a:noFill/>
              </a:ln>
              <a:solidFill>
                <a:srgbClr val="0A0478"/>
              </a:solidFill>
              <a:effectLst/>
              <a:uLnTx/>
              <a:uFillTx/>
              <a:latin typeface="Arial Black" pitchFamily="34" charset="0"/>
              <a:ea typeface="+mj-ea"/>
              <a:cs typeface="+mj-cs"/>
            </a:endParaRPr>
          </a:p>
        </p:txBody>
      </p:sp>
    </p:spTree>
    <p:extLst>
      <p:ext uri="{BB962C8B-B14F-4D97-AF65-F5344CB8AC3E}">
        <p14:creationId xmlns:p14="http://schemas.microsoft.com/office/powerpoint/2010/main" val="75625807"/>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0070C0"/>
      </a:hlink>
      <a:folHlink>
        <a:srgbClr val="7030A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ortscotland">
  <a:themeElements>
    <a:clrScheme name="sportscotland colour palette">
      <a:dk1>
        <a:srgbClr val="030D6F"/>
      </a:dk1>
      <a:lt1>
        <a:srgbClr val="FFFFFF"/>
      </a:lt1>
      <a:dk2>
        <a:srgbClr val="000000"/>
      </a:dk2>
      <a:lt2>
        <a:srgbClr val="DADAEB"/>
      </a:lt2>
      <a:accent1>
        <a:srgbClr val="D40F7D"/>
      </a:accent1>
      <a:accent2>
        <a:srgbClr val="BF0D3E"/>
      </a:accent2>
      <a:accent3>
        <a:srgbClr val="78BE20"/>
      </a:accent3>
      <a:accent4>
        <a:srgbClr val="FFC72C"/>
      </a:accent4>
      <a:accent5>
        <a:srgbClr val="8C4799"/>
      </a:accent5>
      <a:accent6>
        <a:srgbClr val="009FDF"/>
      </a:accent6>
      <a:hlink>
        <a:srgbClr val="009999"/>
      </a:hlink>
      <a:folHlink>
        <a:srgbClr val="99CC00"/>
      </a:folHlink>
    </a:clrScheme>
    <a:fontScheme name="Sportscotland LDS">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portscotland LD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portscotland LD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portscotland LD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portscotland LD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portscotland LD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portscotland LD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portscotland LD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portscotland LD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portscotland LD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portscotland LD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portscotland LD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portscotland LD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Expired xmlns="dbb8eb13-8159-49c5-b55e-052e4280298e">false</Expired>
    <_dlc_DocIdPersistId xmlns="dbb8eb13-8159-49c5-b55e-052e4280298e" xsi:nil="true"/>
    <_dlc_DocId xmlns="dbb8eb13-8159-49c5-b55e-052e4280298e">PLAN0EQUALIT-1036928201-328</_dlc_DocId>
    <_dlc_DocIdUrl xmlns="dbb8eb13-8159-49c5-b55e-052e4280298e">
      <Url>https://sportscotland.sharepoint.com/sites/PLAN_Equality/_layouts/15/DocIdRedir.aspx?ID=PLAN0EQUALIT-1036928201-328</Url>
      <Description>PLAN0EQUALIT-1036928201-328</Description>
    </_dlc_DocIdUrl>
    <Documentversion xmlns="ac18e764-948b-488a-8d7a-710548a0eb67"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Powerpoint" ma:contentTypeID="0x0101006401E75F91CC6E4990761BD7B6651BA300C9A8E32677806A4BBA1E260BEFAD6B08" ma:contentTypeVersion="15" ma:contentTypeDescription="Create new Powerpoint Presentation" ma:contentTypeScope="" ma:versionID="53bdafb07d532da64e12f8a0a0cc1ece">
  <xsd:schema xmlns:xsd="http://www.w3.org/2001/XMLSchema" xmlns:xs="http://www.w3.org/2001/XMLSchema" xmlns:p="http://schemas.microsoft.com/office/2006/metadata/properties" xmlns:ns2="dbb8eb13-8159-49c5-b55e-052e4280298e" xmlns:ns3="ac18e764-948b-488a-8d7a-710548a0eb67" targetNamespace="http://schemas.microsoft.com/office/2006/metadata/properties" ma:root="true" ma:fieldsID="88536a25801b5d6eae58532cd60c1e81" ns2:_="" ns3:_="">
    <xsd:import namespace="dbb8eb13-8159-49c5-b55e-052e4280298e"/>
    <xsd:import namespace="ac18e764-948b-488a-8d7a-710548a0eb67"/>
    <xsd:element name="properties">
      <xsd:complexType>
        <xsd:sequence>
          <xsd:element name="documentManagement">
            <xsd:complexType>
              <xsd:all>
                <xsd:element ref="ns2:Expired" minOccurs="0"/>
                <xsd:element ref="ns2:_dlc_DocId" minOccurs="0"/>
                <xsd:element ref="ns2:_dlc_DocIdUrl" minOccurs="0"/>
                <xsd:element ref="ns2:_dlc_DocIdPersistId" minOccurs="0"/>
                <xsd:element ref="ns3:Document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b8eb13-8159-49c5-b55e-052e4280298e" elementFormDefault="qualified">
    <xsd:import namespace="http://schemas.microsoft.com/office/2006/documentManagement/types"/>
    <xsd:import namespace="http://schemas.microsoft.com/office/infopath/2007/PartnerControls"/>
    <xsd:element name="Expired" ma:index="2" nillable="true" ma:displayName="Expired" ma:default="0" ma:internalName="Expired" ma:readOnly="false">
      <xsd:simpleType>
        <xsd:restriction base="dms:Boolean"/>
      </xsd:simpleType>
    </xsd:element>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c18e764-948b-488a-8d7a-710548a0eb67" elementFormDefault="qualified">
    <xsd:import namespace="http://schemas.microsoft.com/office/2006/documentManagement/types"/>
    <xsd:import namespace="http://schemas.microsoft.com/office/infopath/2007/PartnerControls"/>
    <xsd:element name="Documentversion" ma:index="12" nillable="true" ma:displayName="Document version" ma:format="Dropdown" ma:internalName="Documentversion">
      <xsd:simpleType>
        <xsd:restriction base="dms:Choice">
          <xsd:enumeration value="Draft"/>
          <xsd:enumeration value="Fin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D0FDF7-3554-4F44-B1E1-46766B9EE3ED}">
  <ds:schemaRefs>
    <ds:schemaRef ds:uri="http://schemas.microsoft.com/office/infopath/2007/PartnerControls"/>
    <ds:schemaRef ds:uri="http://purl.org/dc/elements/1.1/"/>
    <ds:schemaRef ds:uri="ac18e764-948b-488a-8d7a-710548a0eb67"/>
    <ds:schemaRef ds:uri="http://www.w3.org/XML/1998/namespace"/>
    <ds:schemaRef ds:uri="http://schemas.microsoft.com/office/2006/documentManagement/types"/>
    <ds:schemaRef ds:uri="http://schemas.openxmlformats.org/package/2006/metadata/core-properties"/>
    <ds:schemaRef ds:uri="http://purl.org/dc/terms/"/>
    <ds:schemaRef ds:uri="dbb8eb13-8159-49c5-b55e-052e4280298e"/>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F0E79956-9134-4D35-A698-89B0A7EC9D52}">
  <ds:schemaRefs>
    <ds:schemaRef ds:uri="http://schemas.microsoft.com/sharepoint/events"/>
  </ds:schemaRefs>
</ds:datastoreItem>
</file>

<file path=customXml/itemProps3.xml><?xml version="1.0" encoding="utf-8"?>
<ds:datastoreItem xmlns:ds="http://schemas.openxmlformats.org/officeDocument/2006/customXml" ds:itemID="{F19F2D7E-65ED-4747-891F-48A055E68BF9}">
  <ds:schemaRefs>
    <ds:schemaRef ds:uri="ac18e764-948b-488a-8d7a-710548a0eb67"/>
    <ds:schemaRef ds:uri="dbb8eb13-8159-49c5-b55e-052e428029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28BE6ED0-C53E-4F42-BAB0-4CA493D393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3723</TotalTime>
  <Words>2420</Words>
  <Application>Microsoft Office PowerPoint</Application>
  <PresentationFormat>Widescreen</PresentationFormat>
  <Paragraphs>256</Paragraphs>
  <Slides>26</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Arial Black</vt:lpstr>
      <vt:lpstr>Calibri</vt:lpstr>
      <vt:lpstr>Calibri Light</vt:lpstr>
      <vt:lpstr>Segoe UI</vt:lpstr>
      <vt:lpstr>Times New Roman</vt:lpstr>
      <vt:lpstr>1_Office Theme</vt:lpstr>
      <vt:lpstr>sportscotland</vt:lpstr>
      <vt:lpstr>Tackling Racism and Racial Inequality in Sport EQIA</vt:lpstr>
      <vt:lpstr>Contents</vt:lpstr>
      <vt:lpstr>Purpose</vt:lpstr>
      <vt:lpstr>Background</vt:lpstr>
      <vt:lpstr>Background: Additional evidence</vt:lpstr>
      <vt:lpstr>Background continued</vt:lpstr>
      <vt:lpstr>Background: Sport for life </vt:lpstr>
      <vt:lpstr>Approach</vt:lpstr>
      <vt:lpstr>Assessment approach</vt:lpstr>
      <vt:lpstr>Focus on action - People and system related activities </vt:lpstr>
      <vt:lpstr>The following slides outline our response  to the TRARIIS research</vt:lpstr>
      <vt:lpstr>1. Sporting Equals partnership agreement</vt:lpstr>
      <vt:lpstr>2. Driving Allyship</vt:lpstr>
      <vt:lpstr>3. Parental and carer support</vt:lpstr>
      <vt:lpstr>4. Communications</vt:lpstr>
      <vt:lpstr>5. Equality impact assessments actions</vt:lpstr>
      <vt:lpstr>Future improvement actions</vt:lpstr>
      <vt:lpstr>Consultation </vt:lpstr>
      <vt:lpstr>Consultation continued </vt:lpstr>
      <vt:lpstr>Factors to consider</vt:lpstr>
      <vt:lpstr>SMT sign off</vt:lpstr>
      <vt:lpstr>Appendix one – Recommendations table</vt:lpstr>
      <vt:lpstr>1. Sporting Equals partnership agreement</vt:lpstr>
      <vt:lpstr>2. Driving Allyship</vt:lpstr>
      <vt:lpstr>3. Parental support</vt:lpstr>
      <vt:lpstr>Future improvement actions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EQIA final</dc:title>
  <dc:creator>Louise Dobbie</dc:creator>
  <cp:lastModifiedBy>Darren McKay</cp:lastModifiedBy>
  <cp:revision>49</cp:revision>
  <dcterms:created xsi:type="dcterms:W3CDTF">2020-06-02T11:30:27Z</dcterms:created>
  <dcterms:modified xsi:type="dcterms:W3CDTF">2023-05-29T09:42:46Z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0x0101006401E75F91CC6E4990761BD7B6651BA300C9A8E32677806A4BBA1E260BEFAD6B08</vt:lpwstr>
  </property>
  <property fmtid="{D5CDD505-2E9C-101B-9397-08002B2CF9AE}" pid="3" name="_dlc_policyId">
    <vt:lpwstr>0x0101|-1465434203</vt:lpwstr>
  </property>
  <property fmtid="{D5CDD505-2E9C-101B-9397-08002B2CF9AE}" pid="4" name="ItemRetentionFormula">
    <vt:lpwstr>&lt;formula id="sportscotland"&gt;&lt;/formula&gt;</vt:lpwstr>
  </property>
  <property fmtid="{D5CDD505-2E9C-101B-9397-08002B2CF9AE}" pid="5" name="_dlc_DocIdItemGuid">
    <vt:lpwstr>c1261005-f791-46d8-82eb-9ec03b123328</vt:lpwstr>
  </property>
  <property fmtid="{D5CDD505-2E9C-101B-9397-08002B2CF9AE}" pid="6" name="SharedWithUsers">
    <vt:lpwstr>67;#Jacqui Fitzpatrick;#24;#Darren McKay;#30;#David Williamson;#44;#Jo Dixon;#81;#Callum MacInnes;#80;#Laura Oliver;#72;#Rebecca Vint;#262;#Graeme Randall;#48;#Lorraine Jones;#342;#Inclusion Group Members;#52;#Patricia Horton</vt:lpwstr>
  </property>
</Properties>
</file>